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3" r:id="rId7"/>
    <p:sldId id="260" r:id="rId8"/>
    <p:sldId id="262" r:id="rId9"/>
    <p:sldId id="265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405"/>
  </p:normalViewPr>
  <p:slideViewPr>
    <p:cSldViewPr snapToGrid="0" snapToObjects="1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88824223059101E-2"/>
          <c:y val="4.8679138037681598E-2"/>
          <c:w val="0.95511069268515303"/>
          <c:h val="0.69141983048297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-519388560"/>
        <c:axId val="-519391824"/>
      </c:barChart>
      <c:catAx>
        <c:axId val="-51938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19391824"/>
        <c:crosses val="autoZero"/>
        <c:auto val="1"/>
        <c:lblAlgn val="ctr"/>
        <c:lblOffset val="100"/>
        <c:noMultiLvlLbl val="0"/>
      </c:catAx>
      <c:valAx>
        <c:axId val="-51939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1938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9284681806079"/>
          <c:y val="0.904458598726115"/>
          <c:w val="0.22143063638784299"/>
          <c:h val="9.5388267549358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4EB-E402-B34E-9CAA-A97067B68AA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D311-37C1-7E43-97E6-2AEC938267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9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4EB-E402-B34E-9CAA-A97067B68AA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D311-37C1-7E43-97E6-2AEC938267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1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4EB-E402-B34E-9CAA-A97067B68AA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D311-37C1-7E43-97E6-2AEC938267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4EB-E402-B34E-9CAA-A97067B68AA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D311-37C1-7E43-97E6-2AEC938267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2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4EB-E402-B34E-9CAA-A97067B68AA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D311-37C1-7E43-97E6-2AEC938267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9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b="1" i="1">
                <a:solidFill>
                  <a:schemeClr val="accent1">
                    <a:lumMod val="50000"/>
                  </a:schemeClr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6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6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5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4EB-E402-B34E-9CAA-A97067B68AA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D311-37C1-7E43-97E6-2AEC938267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3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4EB-E402-B34E-9CAA-A97067B68AA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D311-37C1-7E43-97E6-2AEC938267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1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4EB-E402-B34E-9CAA-A97067B68AA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D311-37C1-7E43-97E6-2AEC938267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4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4EB-E402-B34E-9CAA-A97067B68AA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D311-37C1-7E43-97E6-2AEC938267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1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4EB-E402-B34E-9CAA-A97067B68AA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D311-37C1-7E43-97E6-2AEC938267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A4EB-E402-B34E-9CAA-A97067B68AA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D311-37C1-7E43-97E6-2AEC938267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2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245" y="3681045"/>
            <a:ext cx="6893169" cy="1831853"/>
          </a:xfrm>
        </p:spPr>
        <p:txBody>
          <a:bodyPr wrap="square" anchor="ctr" anchorCtr="0">
            <a:normAutofit/>
          </a:bodyPr>
          <a:lstStyle/>
          <a:p>
            <a:pPr algn="l"/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Seu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t</a:t>
            </a:r>
            <a:r>
              <a:rPr lang="pt-BR" b="1" i="1" dirty="0" err="1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ítulo</a:t>
            </a:r>
            <a:r>
              <a:rPr lang="pt-BR" b="1" i="1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entra nesta caixa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5322" y="5512899"/>
            <a:ext cx="3868615" cy="618270"/>
          </a:xfrm>
        </p:spPr>
        <p:txBody>
          <a:bodyPr anchor="ctr" anchorCtr="0">
            <a:normAutofit fontScale="92500" lnSpcReduction="20000"/>
          </a:bodyPr>
          <a:lstStyle/>
          <a:p>
            <a:r>
              <a:rPr lang="pt-BR" b="1" i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Inclua sua área ou tema</a:t>
            </a:r>
            <a:endParaRPr lang="en-US" b="1" i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4560" y="365125"/>
            <a:ext cx="534924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pt-BR" b="1" i="1" dirty="0" err="1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ítulo</a:t>
            </a: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entra aqui </a:t>
            </a: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com estrutura de tópicos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014413" y="1825625"/>
            <a:ext cx="10339387" cy="36724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dolor sit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Morbi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vulputate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vitae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gravida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Aenean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mauris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porttitor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vitae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arcu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urna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ligula. </a:t>
            </a:r>
          </a:p>
          <a:p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Fusce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facilisis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lobortis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feugiat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mi. </a:t>
            </a:r>
          </a:p>
          <a:p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luctus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pharetra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Integer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id ante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convallis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vehicula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In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hac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habitasse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platea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dictumst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Aenean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finibus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Pellentesque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risus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842738" y="6311900"/>
            <a:ext cx="2854569" cy="3819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i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Inclua sua área ou tema</a:t>
            </a:r>
            <a:endParaRPr lang="en-US" sz="1600" b="1" i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2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5815" y="365125"/>
            <a:ext cx="7027985" cy="1325563"/>
          </a:xfrm>
        </p:spPr>
        <p:txBody>
          <a:bodyPr/>
          <a:lstStyle/>
          <a:p>
            <a:pPr algn="r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pt-BR" b="1" i="1" dirty="0" err="1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ítulo</a:t>
            </a: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entra aqui 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3065585" cy="5811838"/>
          </a:xfrm>
          <a:effectLst>
            <a:reflection blurRad="6350" stA="52000" endA="300" endPos="35000" dir="5400000" sy="-100000" algn="bl" rotWithShape="0"/>
          </a:effectLst>
        </p:spPr>
        <p:txBody>
          <a:bodyPr wrap="square">
            <a:noAutofit/>
          </a:bodyPr>
          <a:lstStyle/>
          <a:p>
            <a:pPr marL="0" indent="0">
              <a:buNone/>
            </a:pPr>
            <a:endParaRPr lang="en-US" sz="1600" dirty="0">
              <a:noFill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5815" y="1825625"/>
            <a:ext cx="7027985" cy="3672498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dolor sit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Morbi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vulputate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vitae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gravida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Aenean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mauris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porttitor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vitae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arcu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urna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ligula.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Fusce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facilisis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lobortis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feugiat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mi.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luctus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pharetra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Integer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id ante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convallis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In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vehicula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In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hac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habitasse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platea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dictumst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Aenean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finibus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Pellentesque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risus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facilisis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facilisis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Vivamus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ultrices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at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molestie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ac.</a:t>
            </a:r>
          </a:p>
          <a:p>
            <a:pPr marL="0" indent="0">
              <a:buNone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Maecenas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viverra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massa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vitae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varius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ligula nisi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eros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urna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842738" y="6311900"/>
            <a:ext cx="2854569" cy="3819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i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Inclua sua área ou tema</a:t>
            </a:r>
            <a:endParaRPr lang="en-US" sz="1600" b="1" i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839788" y="1690688"/>
            <a:ext cx="10515600" cy="3640137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endParaRPr lang="en-US">
              <a:noFill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39789" y="5483224"/>
            <a:ext cx="10514012" cy="6713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dolor sit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Morbi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vulputate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vitae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gravida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Aenean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mauris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porttitor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, vitae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arcu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urna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ligula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842738" y="6311900"/>
            <a:ext cx="2854569" cy="3819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i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Inclua sua área ou tema</a:t>
            </a:r>
            <a:endParaRPr lang="en-US" sz="1600" b="1" i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5815" y="365125"/>
            <a:ext cx="7027985" cy="1325563"/>
          </a:xfrm>
        </p:spPr>
        <p:txBody>
          <a:bodyPr anchor="ctr" anchorCtr="0">
            <a:normAutofit/>
          </a:bodyPr>
          <a:lstStyle/>
          <a:p>
            <a:pPr algn="r"/>
            <a:r>
              <a:rPr lang="en-US" sz="4400" b="1" i="1" dirty="0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pt-BR" sz="4400" b="1" i="1" dirty="0" err="1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ítulo</a:t>
            </a:r>
            <a:r>
              <a:rPr lang="pt-BR" sz="4400" b="1" i="1" dirty="0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de página de foto ou gráfico</a:t>
            </a:r>
            <a:endParaRPr lang="en-US" sz="4400" b="1" i="1" dirty="0">
              <a:solidFill>
                <a:schemeClr val="accent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839788" y="457200"/>
            <a:ext cx="10515600" cy="4873625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endParaRPr lang="en-US" b="1" i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endParaRPr lang="en-US" dirty="0">
              <a:noFill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39789" y="5483224"/>
            <a:ext cx="10514012" cy="6713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dolor sit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Morbi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vulputate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vitae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gravida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Aenean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mauris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porttitor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, vitae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arcu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urna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ligula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842738" y="6311900"/>
            <a:ext cx="2854569" cy="3819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i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Inclua sua </a:t>
            </a:r>
            <a:r>
              <a:rPr lang="pt-BR" sz="1600" b="1" i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área ou tema</a:t>
            </a:r>
            <a:endParaRPr lang="en-US" sz="1600" b="1" i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5815" y="365125"/>
            <a:ext cx="7027985" cy="1325563"/>
          </a:xfrm>
        </p:spPr>
        <p:txBody>
          <a:bodyPr/>
          <a:lstStyle/>
          <a:p>
            <a:pPr algn="r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pt-BR" b="1" i="1" dirty="0" err="1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ítulo</a:t>
            </a: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entra aqui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3529009"/>
              </p:ext>
            </p:extLst>
          </p:nvPr>
        </p:nvGraphicFramePr>
        <p:xfrm>
          <a:off x="838200" y="1690688"/>
          <a:ext cx="10515600" cy="299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1" y="4817086"/>
            <a:ext cx="10515600" cy="1359877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dolor sit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Morbi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vulputate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vitae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gravida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Aenean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mauris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porttitor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vitae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arcu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urna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ligula.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Fusce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facilisis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lobortis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feugiat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mi.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luctus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pharetra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Integer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id ante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convallis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In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vehicula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In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hac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habitasse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platea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dictumst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Aenean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finibus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842738" y="6311900"/>
            <a:ext cx="2854569" cy="3819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i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Inclua sua área ou tema</a:t>
            </a:r>
            <a:endParaRPr lang="en-US" sz="1600" b="1" i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5815" y="365125"/>
            <a:ext cx="7027985" cy="1325563"/>
          </a:xfrm>
        </p:spPr>
        <p:txBody>
          <a:bodyPr/>
          <a:lstStyle/>
          <a:p>
            <a:pPr algn="r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pt-BR" b="1" i="1" dirty="0" err="1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ítulo</a:t>
            </a: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entra aqui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1" y="4817086"/>
            <a:ext cx="10515600" cy="1359877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dolor sit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Morbi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vulputate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vitae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gravida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Aenean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mauris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porttitor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vitae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arcu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urna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ligula.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Fusce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facilisis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lobortis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feugiat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mi.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luctus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pharetra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Integer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id ante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convallis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In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vehicula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In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hac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habitasse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platea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dictumst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Aenean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finibus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2676037"/>
          </a:xfrm>
        </p:spPr>
        <p:txBody>
          <a:bodyPr/>
          <a:lstStyle/>
          <a:p>
            <a:endParaRPr lang="en-US">
              <a:noFill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842738" y="6311900"/>
            <a:ext cx="2854569" cy="3819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i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Inclua sua área ou tema</a:t>
            </a:r>
            <a:endParaRPr lang="en-US" sz="1600" b="1" i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4560" y="365125"/>
            <a:ext cx="534924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pt-BR" b="1" i="1" dirty="0" err="1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ítulo</a:t>
            </a: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entra aqui e se preciso há linhas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04560" y="1825625"/>
            <a:ext cx="5349240" cy="36724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dolor sit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Morbi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vulputate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vitae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gravida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Aenean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mauris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porttitor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vitae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arcu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urna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ligula.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Fusce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facilisis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lobortis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feugiat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mi.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luctus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pharetra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Integer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id ante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convallis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In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vehicula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In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hac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habitasse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platea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dictumst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Aenean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finibus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Pellentesque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risus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facilisis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facilisis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Vivamus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ultrices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at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molestie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ac.</a:t>
            </a:r>
          </a:p>
          <a:p>
            <a:pPr marL="0" indent="0">
              <a:buFont typeface="Arial"/>
              <a:buNone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Maecenas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viverra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massa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vitae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varius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ligula nisi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eros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urna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7469007"/>
              </p:ext>
            </p:extLst>
          </p:nvPr>
        </p:nvGraphicFramePr>
        <p:xfrm>
          <a:off x="838200" y="365125"/>
          <a:ext cx="4672013" cy="611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7842738" y="6311900"/>
            <a:ext cx="2854569" cy="3819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i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Inclua sua área ou tema</a:t>
            </a:r>
            <a:endParaRPr lang="en-US" sz="1600" b="1" i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4560" y="365125"/>
            <a:ext cx="534924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pt-BR" b="1" i="1" dirty="0" err="1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ítulo</a:t>
            </a: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entra aqui e se preciso há linhas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04560" y="1825625"/>
            <a:ext cx="5349240" cy="36724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dolor sit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Morbi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vulputate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vitae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gravida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Aenean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mauris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porttitor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vitae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arcu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urna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ligula.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Fusce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facilisis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lobortis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feugiat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mi.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luctus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pharetra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Integer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id ante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convallis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In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vehicula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In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hac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habitasse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platea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dictumst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Aenean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finibus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Pellentesque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risus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facilisis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facilisis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Vivamus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ultrices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at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molestie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ac.</a:t>
            </a:r>
          </a:p>
          <a:p>
            <a:pPr marL="0" indent="0">
              <a:buFont typeface="Arial"/>
              <a:buNone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Maecenas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viverra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massa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vitae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varius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ligula nisi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eros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urna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65124"/>
            <a:ext cx="4448908" cy="614118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842738" y="6311900"/>
            <a:ext cx="2854569" cy="3819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i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Inclua sua área ou tema</a:t>
            </a:r>
            <a:endParaRPr lang="en-US" sz="1600" b="1" i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4560" y="365125"/>
            <a:ext cx="534924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pt-BR" b="1" i="1" dirty="0" err="1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ítulo</a:t>
            </a: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entra aqui e se preciso há linhas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014413" y="1825625"/>
            <a:ext cx="10339387" cy="36724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dolor sit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Morbi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vulputate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vitae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gravida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Aenean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mauris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porttitor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vitae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elementum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arcu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urna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ligula.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Fusce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facilisis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lobortis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feugiat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mi.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Proin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luctus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pharetra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Integer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id ante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convallis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In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turpis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vehicula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In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hac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habitasse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platea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dictumst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Aenean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finibus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Pellentesque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risus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Quisque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rutrum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facilisis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facilisis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tellus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Vivamus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ultrices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at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molestie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ac.</a:t>
            </a:r>
          </a:p>
          <a:p>
            <a:pPr marL="0" indent="0">
              <a:buFont typeface="Arial"/>
              <a:buNone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Maecenas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viverra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massa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vitae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varius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ligula nisi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eros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non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sagittis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urna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842738" y="6311900"/>
            <a:ext cx="2854569" cy="3819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i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Inclua sua área ou tema</a:t>
            </a:r>
            <a:endParaRPr lang="en-US" sz="1600" b="1" i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1034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Gill Sans</vt:lpstr>
      <vt:lpstr>Gill Sans MT</vt:lpstr>
      <vt:lpstr>Office Theme</vt:lpstr>
      <vt:lpstr>Seu título entra nesta caixa</vt:lpstr>
      <vt:lpstr>Título entra aqui </vt:lpstr>
      <vt:lpstr>Título de página de foto ou gráfico</vt:lpstr>
      <vt:lpstr>Apresentação do PowerPoint</vt:lpstr>
      <vt:lpstr>Título entra aqui</vt:lpstr>
      <vt:lpstr>Título entra aqui</vt:lpstr>
      <vt:lpstr>Título entra aqui e se preciso há linhas</vt:lpstr>
      <vt:lpstr>Título entra aqui e se preciso há linhas</vt:lpstr>
      <vt:lpstr>Título entra aqui e se preciso há linhas</vt:lpstr>
      <vt:lpstr>Título entra aqui com estrutura de tópicos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Seu título entra nesta caixa</dc:title>
  <dc:creator>Microsoft Office User</dc:creator>
  <cp:lastModifiedBy>Veronica Vasconcelos</cp:lastModifiedBy>
  <cp:revision>16</cp:revision>
  <dcterms:created xsi:type="dcterms:W3CDTF">2018-06-28T19:07:26Z</dcterms:created>
  <dcterms:modified xsi:type="dcterms:W3CDTF">2018-11-30T14:28:16Z</dcterms:modified>
</cp:coreProperties>
</file>