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258" r:id="rId3"/>
    <p:sldId id="259" r:id="rId4"/>
    <p:sldId id="268" r:id="rId5"/>
    <p:sldId id="299" r:id="rId6"/>
    <p:sldId id="262" r:id="rId7"/>
    <p:sldId id="295" r:id="rId8"/>
    <p:sldId id="296" r:id="rId9"/>
    <p:sldId id="269" r:id="rId10"/>
    <p:sldId id="261" r:id="rId11"/>
    <p:sldId id="273" r:id="rId12"/>
    <p:sldId id="294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F85"/>
    <a:srgbClr val="0E78A3"/>
    <a:srgbClr val="F9F9F8"/>
    <a:srgbClr val="2962FF"/>
    <a:srgbClr val="1DC4FF"/>
    <a:srgbClr val="31C9FF"/>
    <a:srgbClr val="81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394" autoAdjust="0"/>
  </p:normalViewPr>
  <p:slideViewPr>
    <p:cSldViewPr snapToGrid="0">
      <p:cViewPr varScale="1">
        <p:scale>
          <a:sx n="81" d="100"/>
          <a:sy n="81" d="100"/>
        </p:scale>
        <p:origin x="893" y="58"/>
      </p:cViewPr>
      <p:guideLst/>
    </p:cSldViewPr>
  </p:slideViewPr>
  <p:outlineViewPr>
    <p:cViewPr>
      <p:scale>
        <a:sx n="33" d="100"/>
        <a:sy n="33" d="100"/>
      </p:scale>
      <p:origin x="0" y="-13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7152C-13C0-46CF-AED1-5CA3D06E54A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C8EA5-7463-45E8-921F-6F931D62DF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7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CE098-9655-4B10-8A28-42B25F69DD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07837" y="-1"/>
            <a:ext cx="5179325" cy="6858001"/>
          </a:xfrm>
          <a:custGeom>
            <a:avLst/>
            <a:gdLst>
              <a:gd name="connsiteX0" fmla="*/ 2740925 w 5179325"/>
              <a:gd name="connsiteY0" fmla="*/ 1542195 h 6857998"/>
              <a:gd name="connsiteX1" fmla="*/ 5179325 w 5179325"/>
              <a:gd name="connsiteY1" fmla="*/ 1542195 h 6857998"/>
              <a:gd name="connsiteX2" fmla="*/ 5179325 w 5179325"/>
              <a:gd name="connsiteY2" fmla="*/ 6857998 h 6857998"/>
              <a:gd name="connsiteX3" fmla="*/ 2740925 w 5179325"/>
              <a:gd name="connsiteY3" fmla="*/ 6857998 h 6857998"/>
              <a:gd name="connsiteX4" fmla="*/ 0 w 5179325"/>
              <a:gd name="connsiteY4" fmla="*/ 0 h 6857998"/>
              <a:gd name="connsiteX5" fmla="*/ 2438400 w 5179325"/>
              <a:gd name="connsiteY5" fmla="*/ 0 h 6857998"/>
              <a:gd name="connsiteX6" fmla="*/ 2438400 w 5179325"/>
              <a:gd name="connsiteY6" fmla="*/ 6857998 h 6857998"/>
              <a:gd name="connsiteX7" fmla="*/ 0 w 5179325"/>
              <a:gd name="connsiteY7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9325" h="6857998">
                <a:moveTo>
                  <a:pt x="2740925" y="1542195"/>
                </a:moveTo>
                <a:lnTo>
                  <a:pt x="5179325" y="1542195"/>
                </a:lnTo>
                <a:lnTo>
                  <a:pt x="5179325" y="6857998"/>
                </a:lnTo>
                <a:lnTo>
                  <a:pt x="2740925" y="6857998"/>
                </a:lnTo>
                <a:close/>
                <a:moveTo>
                  <a:pt x="0" y="0"/>
                </a:moveTo>
                <a:lnTo>
                  <a:pt x="2438400" y="0"/>
                </a:lnTo>
                <a:lnTo>
                  <a:pt x="2438400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474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3048750-2191-47D9-86A0-9EEBA93F84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86881" y="850900"/>
            <a:ext cx="2079625" cy="3371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F98FEC-E1DC-4ABE-9460-E67D244358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4838" y="0"/>
            <a:ext cx="2079625" cy="5256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3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951CF43-2AD1-4614-BE42-DD95027BF9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8550" y="0"/>
            <a:ext cx="4533331" cy="6857999"/>
          </a:xfrm>
          <a:custGeom>
            <a:avLst/>
            <a:gdLst>
              <a:gd name="connsiteX0" fmla="*/ 0 w 4533331"/>
              <a:gd name="connsiteY0" fmla="*/ 1065799 h 6857999"/>
              <a:gd name="connsiteX1" fmla="*/ 2115456 w 4533331"/>
              <a:gd name="connsiteY1" fmla="*/ 1065799 h 6857999"/>
              <a:gd name="connsiteX2" fmla="*/ 2115456 w 4533331"/>
              <a:gd name="connsiteY2" fmla="*/ 6857999 h 6857999"/>
              <a:gd name="connsiteX3" fmla="*/ 0 w 4533331"/>
              <a:gd name="connsiteY3" fmla="*/ 6857999 h 6857999"/>
              <a:gd name="connsiteX4" fmla="*/ 2417875 w 4533331"/>
              <a:gd name="connsiteY4" fmla="*/ 0 h 6857999"/>
              <a:gd name="connsiteX5" fmla="*/ 4533331 w 4533331"/>
              <a:gd name="connsiteY5" fmla="*/ 0 h 6857999"/>
              <a:gd name="connsiteX6" fmla="*/ 4533331 w 4533331"/>
              <a:gd name="connsiteY6" fmla="*/ 5803900 h 6857999"/>
              <a:gd name="connsiteX7" fmla="*/ 2417875 w 4533331"/>
              <a:gd name="connsiteY7" fmla="*/ 58039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3331" h="6857999">
                <a:moveTo>
                  <a:pt x="0" y="1065799"/>
                </a:moveTo>
                <a:lnTo>
                  <a:pt x="2115456" y="1065799"/>
                </a:lnTo>
                <a:lnTo>
                  <a:pt x="2115456" y="6857999"/>
                </a:lnTo>
                <a:lnTo>
                  <a:pt x="0" y="6857999"/>
                </a:lnTo>
                <a:close/>
                <a:moveTo>
                  <a:pt x="2417875" y="0"/>
                </a:moveTo>
                <a:lnTo>
                  <a:pt x="4533331" y="0"/>
                </a:lnTo>
                <a:lnTo>
                  <a:pt x="4533331" y="5803900"/>
                </a:lnTo>
                <a:lnTo>
                  <a:pt x="2417875" y="5803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0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89405" y="1"/>
            <a:ext cx="2913902" cy="4544704"/>
          </a:xfrm>
          <a:custGeom>
            <a:avLst/>
            <a:gdLst>
              <a:gd name="connsiteX0" fmla="*/ 0 w 5238750"/>
              <a:gd name="connsiteY0" fmla="*/ 0 h 3429000"/>
              <a:gd name="connsiteX1" fmla="*/ 5238750 w 5238750"/>
              <a:gd name="connsiteY1" fmla="*/ 0 h 3429000"/>
              <a:gd name="connsiteX2" fmla="*/ 5238750 w 5238750"/>
              <a:gd name="connsiteY2" fmla="*/ 3429000 h 3429000"/>
              <a:gd name="connsiteX3" fmla="*/ 0 w 523875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8750" h="3429000">
                <a:moveTo>
                  <a:pt x="0" y="0"/>
                </a:moveTo>
                <a:lnTo>
                  <a:pt x="5238750" y="0"/>
                </a:lnTo>
                <a:lnTo>
                  <a:pt x="523875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0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1278" y="3879538"/>
            <a:ext cx="11309444" cy="2524834"/>
          </a:xfrm>
          <a:custGeom>
            <a:avLst/>
            <a:gdLst>
              <a:gd name="connsiteX0" fmla="*/ 0 w 12192000"/>
              <a:gd name="connsiteY0" fmla="*/ 0 h 4953000"/>
              <a:gd name="connsiteX1" fmla="*/ 12192000 w 12192000"/>
              <a:gd name="connsiteY1" fmla="*/ 0 h 4953000"/>
              <a:gd name="connsiteX2" fmla="*/ 12192000 w 12192000"/>
              <a:gd name="connsiteY2" fmla="*/ 4953000 h 4953000"/>
              <a:gd name="connsiteX3" fmla="*/ 0 w 12192000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953000">
                <a:moveTo>
                  <a:pt x="0" y="0"/>
                </a:moveTo>
                <a:lnTo>
                  <a:pt x="12192000" y="0"/>
                </a:lnTo>
                <a:lnTo>
                  <a:pt x="12192000" y="4953000"/>
                </a:lnTo>
                <a:lnTo>
                  <a:pt x="0" y="4953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1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A32D2E-DF69-4277-9112-99F1899B21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2423" y="0"/>
            <a:ext cx="3131489" cy="2641600"/>
          </a:xfrm>
          <a:prstGeom prst="hexagon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CC801E2-BBFB-4A8B-8A32-D5A68C07E7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64822" y="1708055"/>
            <a:ext cx="3131489" cy="2641600"/>
          </a:xfrm>
          <a:prstGeom prst="hexagon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DF8295B2-DD83-4E2A-847D-8322DB998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1968" y="2997199"/>
            <a:ext cx="3131489" cy="2641600"/>
          </a:xfrm>
          <a:prstGeom prst="hexagon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9295902-DA6C-447D-8853-6091538C00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54367" y="4705255"/>
            <a:ext cx="3131489" cy="2152745"/>
          </a:xfrm>
          <a:custGeom>
            <a:avLst/>
            <a:gdLst>
              <a:gd name="connsiteX0" fmla="*/ 660400 w 3131489"/>
              <a:gd name="connsiteY0" fmla="*/ 0 h 2152745"/>
              <a:gd name="connsiteX1" fmla="*/ 2471089 w 3131489"/>
              <a:gd name="connsiteY1" fmla="*/ 0 h 2152745"/>
              <a:gd name="connsiteX2" fmla="*/ 3131489 w 3131489"/>
              <a:gd name="connsiteY2" fmla="*/ 1320799 h 2152745"/>
              <a:gd name="connsiteX3" fmla="*/ 2715516 w 3131489"/>
              <a:gd name="connsiteY3" fmla="*/ 2152745 h 2152745"/>
              <a:gd name="connsiteX4" fmla="*/ 415973 w 3131489"/>
              <a:gd name="connsiteY4" fmla="*/ 2152745 h 2152745"/>
              <a:gd name="connsiteX5" fmla="*/ 0 w 3131489"/>
              <a:gd name="connsiteY5" fmla="*/ 1320799 h 215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1489" h="2152745">
                <a:moveTo>
                  <a:pt x="660400" y="0"/>
                </a:moveTo>
                <a:lnTo>
                  <a:pt x="2471089" y="0"/>
                </a:lnTo>
                <a:lnTo>
                  <a:pt x="3131489" y="1320799"/>
                </a:lnTo>
                <a:lnTo>
                  <a:pt x="2715516" y="2152745"/>
                </a:lnTo>
                <a:lnTo>
                  <a:pt x="415973" y="2152745"/>
                </a:lnTo>
                <a:lnTo>
                  <a:pt x="0" y="13207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7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22739" y="3888748"/>
            <a:ext cx="2225830" cy="2190466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822739" y="1043148"/>
            <a:ext cx="2225830" cy="2190466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77145" y="1043148"/>
            <a:ext cx="2225830" cy="2190466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DEE0A246-C094-4F9D-A5A2-3198604140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77145" y="3888748"/>
            <a:ext cx="2225830" cy="2190466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5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74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97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5" r:id="rId5"/>
    <p:sldLayoutId id="2147483671" r:id="rId6"/>
    <p:sldLayoutId id="2147483672" r:id="rId7"/>
    <p:sldLayoutId id="2147483676" r:id="rId8"/>
    <p:sldLayoutId id="214748368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1" descr="Uma imagem contendo Ícone&#10;&#10;Descrição gerada automaticamente">
            <a:extLst>
              <a:ext uri="{FF2B5EF4-FFF2-40B4-BE49-F238E27FC236}">
                <a16:creationId xmlns:a16="http://schemas.microsoft.com/office/drawing/2014/main" id="{445A5B25-4684-4593-B928-9150C79563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4" b="18672"/>
          <a:stretch/>
        </p:blipFill>
        <p:spPr>
          <a:xfrm>
            <a:off x="1086950" y="1206631"/>
            <a:ext cx="1693957" cy="153116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03B090-9F7F-4254-8EAA-1895B373CFE4}"/>
              </a:ext>
            </a:extLst>
          </p:cNvPr>
          <p:cNvSpPr txBox="1"/>
          <p:nvPr/>
        </p:nvSpPr>
        <p:spPr>
          <a:xfrm>
            <a:off x="1272618" y="3011424"/>
            <a:ext cx="4166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E78A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Modelo</a:t>
            </a:r>
          </a:p>
          <a:p>
            <a:r>
              <a:rPr lang="pt-BR" sz="3200" b="1" dirty="0">
                <a:solidFill>
                  <a:srgbClr val="0E78A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 Apresentação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B6C64A4-1A7E-4504-A76C-FDB0EC751DEF}"/>
              </a:ext>
            </a:extLst>
          </p:cNvPr>
          <p:cNvSpPr/>
          <p:nvPr/>
        </p:nvSpPr>
        <p:spPr>
          <a:xfrm>
            <a:off x="0" y="6150114"/>
            <a:ext cx="12192000" cy="707886"/>
          </a:xfrm>
          <a:prstGeom prst="rect">
            <a:avLst/>
          </a:prstGeom>
          <a:solidFill>
            <a:srgbClr val="1A4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40ED4EC-A0CA-4D22-9E7D-AF702E050273}"/>
              </a:ext>
            </a:extLst>
          </p:cNvPr>
          <p:cNvSpPr/>
          <p:nvPr/>
        </p:nvSpPr>
        <p:spPr>
          <a:xfrm>
            <a:off x="0" y="5891752"/>
            <a:ext cx="12192000" cy="113559"/>
          </a:xfrm>
          <a:prstGeom prst="rect">
            <a:avLst/>
          </a:prstGeom>
          <a:solidFill>
            <a:srgbClr val="1A4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089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8ADAB70-8EBE-4FF5-B449-853B9244713A}"/>
              </a:ext>
            </a:extLst>
          </p:cNvPr>
          <p:cNvSpPr txBox="1"/>
          <p:nvPr/>
        </p:nvSpPr>
        <p:spPr>
          <a:xfrm>
            <a:off x="6829768" y="1033642"/>
            <a:ext cx="4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E78A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Título</a:t>
            </a:r>
            <a:endParaRPr lang="id-ID" sz="3200" b="1" dirty="0">
              <a:solidFill>
                <a:srgbClr val="0E78A3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FB90A2-4015-474E-9271-CBA2F7363B7D}"/>
              </a:ext>
            </a:extLst>
          </p:cNvPr>
          <p:cNvSpPr/>
          <p:nvPr/>
        </p:nvSpPr>
        <p:spPr>
          <a:xfrm>
            <a:off x="6829768" y="1866412"/>
            <a:ext cx="40711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E78A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Subtítulo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1002622-EAED-46A3-8E2A-2FF77F8AD931}"/>
              </a:ext>
            </a:extLst>
          </p:cNvPr>
          <p:cNvSpPr/>
          <p:nvPr/>
        </p:nvSpPr>
        <p:spPr>
          <a:xfrm>
            <a:off x="6829768" y="2161039"/>
            <a:ext cx="4235396" cy="144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B38B6146-4B1A-4095-A10E-C75E197C3C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r="5926"/>
          <a:stretch>
            <a:fillRect/>
          </a:stretch>
        </p:blipFill>
        <p:spPr>
          <a:xfrm>
            <a:off x="1607654" y="-1"/>
            <a:ext cx="4533331" cy="6857999"/>
          </a:xfrm>
          <a:pattFill prst="pct10">
            <a:fgClr>
              <a:srgbClr val="2962FF"/>
            </a:fgClr>
            <a:bgClr>
              <a:schemeClr val="bg1"/>
            </a:bgClr>
          </a:pattFill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057F3F4F-DC8E-4830-B3E0-3D4EAA42093C}"/>
              </a:ext>
            </a:extLst>
          </p:cNvPr>
          <p:cNvSpPr/>
          <p:nvPr/>
        </p:nvSpPr>
        <p:spPr>
          <a:xfrm>
            <a:off x="1607654" y="1065748"/>
            <a:ext cx="2116912" cy="5792252"/>
          </a:xfrm>
          <a:prstGeom prst="rect">
            <a:avLst/>
          </a:prstGeom>
          <a:solidFill>
            <a:srgbClr val="0E78A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F2694B7F-5DAA-4249-891E-56E9D142A6AD}"/>
              </a:ext>
            </a:extLst>
          </p:cNvPr>
          <p:cNvSpPr/>
          <p:nvPr/>
        </p:nvSpPr>
        <p:spPr>
          <a:xfrm>
            <a:off x="4024073" y="-3"/>
            <a:ext cx="2116912" cy="5806956"/>
          </a:xfrm>
          <a:prstGeom prst="rect">
            <a:avLst/>
          </a:prstGeom>
          <a:solidFill>
            <a:srgbClr val="0E78A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Uma imagem contendo Ícone&#10;&#10;Descrição gerada automaticamente">
            <a:extLst>
              <a:ext uri="{FF2B5EF4-FFF2-40B4-BE49-F238E27FC236}">
                <a16:creationId xmlns:a16="http://schemas.microsoft.com/office/drawing/2014/main" id="{CC6BE895-3C9F-4590-A94E-3FD423365D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4" b="18672"/>
          <a:stretch/>
        </p:blipFill>
        <p:spPr>
          <a:xfrm>
            <a:off x="826106" y="6041729"/>
            <a:ext cx="748956" cy="67698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0300262B-D2EA-4EE2-9074-33331E2F4A4B}"/>
              </a:ext>
            </a:extLst>
          </p:cNvPr>
          <p:cNvSpPr/>
          <p:nvPr/>
        </p:nvSpPr>
        <p:spPr>
          <a:xfrm>
            <a:off x="0" y="6718711"/>
            <a:ext cx="12192000" cy="139290"/>
          </a:xfrm>
          <a:prstGeom prst="rect">
            <a:avLst/>
          </a:prstGeom>
          <a:solidFill>
            <a:srgbClr val="1A4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676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88ADAB70-8EBE-4FF5-B449-853B9244713A}"/>
              </a:ext>
            </a:extLst>
          </p:cNvPr>
          <p:cNvSpPr txBox="1"/>
          <p:nvPr/>
        </p:nvSpPr>
        <p:spPr>
          <a:xfrm>
            <a:off x="6262484" y="954378"/>
            <a:ext cx="4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E78A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Título</a:t>
            </a:r>
            <a:endParaRPr lang="id-ID" sz="3200" b="1" dirty="0">
              <a:solidFill>
                <a:srgbClr val="0E78A3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3033757-AC02-4D2C-B35A-764BE9FB6F2E}"/>
              </a:ext>
            </a:extLst>
          </p:cNvPr>
          <p:cNvSpPr/>
          <p:nvPr/>
        </p:nvSpPr>
        <p:spPr>
          <a:xfrm>
            <a:off x="6300856" y="1676843"/>
            <a:ext cx="50278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E78A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Subtítulo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770E785-0F9B-4F22-837B-1C45630CE517}"/>
              </a:ext>
            </a:extLst>
          </p:cNvPr>
          <p:cNvSpPr/>
          <p:nvPr/>
        </p:nvSpPr>
        <p:spPr>
          <a:xfrm>
            <a:off x="6297549" y="1965905"/>
            <a:ext cx="4588324" cy="1080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DD55A691-546B-465E-85E9-96272BDC21A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6" r="9756"/>
          <a:stretch/>
        </p:blipFill>
        <p:spPr>
          <a:xfrm>
            <a:off x="0" y="1123723"/>
            <a:ext cx="4890405" cy="4812707"/>
          </a:xfrm>
          <a:pattFill prst="pct10">
            <a:fgClr>
              <a:srgbClr val="2962FF"/>
            </a:fgClr>
            <a:bgClr>
              <a:schemeClr val="bg1"/>
            </a:bgClr>
          </a:pattFill>
        </p:spPr>
      </p:pic>
      <p:sp>
        <p:nvSpPr>
          <p:cNvPr id="15" name="Rectangle 59">
            <a:extLst>
              <a:ext uri="{FF2B5EF4-FFF2-40B4-BE49-F238E27FC236}">
                <a16:creationId xmlns:a16="http://schemas.microsoft.com/office/drawing/2014/main" id="{E47E16FE-F770-472F-A9DF-FC77037E089C}"/>
              </a:ext>
            </a:extLst>
          </p:cNvPr>
          <p:cNvSpPr/>
          <p:nvPr/>
        </p:nvSpPr>
        <p:spPr>
          <a:xfrm>
            <a:off x="6300855" y="3376189"/>
            <a:ext cx="50278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E78A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Subtítulo</a:t>
            </a:r>
          </a:p>
        </p:txBody>
      </p:sp>
      <p:sp>
        <p:nvSpPr>
          <p:cNvPr id="17" name="Rectangle 60">
            <a:extLst>
              <a:ext uri="{FF2B5EF4-FFF2-40B4-BE49-F238E27FC236}">
                <a16:creationId xmlns:a16="http://schemas.microsoft.com/office/drawing/2014/main" id="{89154D85-FFBA-478D-A95B-8AB73203E81A}"/>
              </a:ext>
            </a:extLst>
          </p:cNvPr>
          <p:cNvSpPr/>
          <p:nvPr/>
        </p:nvSpPr>
        <p:spPr>
          <a:xfrm>
            <a:off x="6297548" y="3691163"/>
            <a:ext cx="4588324" cy="82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59">
            <a:extLst>
              <a:ext uri="{FF2B5EF4-FFF2-40B4-BE49-F238E27FC236}">
                <a16:creationId xmlns:a16="http://schemas.microsoft.com/office/drawing/2014/main" id="{0F78A0A4-5560-4C60-BF10-2195ECFBEA31}"/>
              </a:ext>
            </a:extLst>
          </p:cNvPr>
          <p:cNvSpPr/>
          <p:nvPr/>
        </p:nvSpPr>
        <p:spPr>
          <a:xfrm>
            <a:off x="6300855" y="4822868"/>
            <a:ext cx="50278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E78A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Subtítulo</a:t>
            </a:r>
          </a:p>
        </p:txBody>
      </p:sp>
      <p:sp>
        <p:nvSpPr>
          <p:cNvPr id="19" name="Rectangle 60">
            <a:extLst>
              <a:ext uri="{FF2B5EF4-FFF2-40B4-BE49-F238E27FC236}">
                <a16:creationId xmlns:a16="http://schemas.microsoft.com/office/drawing/2014/main" id="{75E71C93-F33D-4184-AB27-25D6CC7F8DB6}"/>
              </a:ext>
            </a:extLst>
          </p:cNvPr>
          <p:cNvSpPr/>
          <p:nvPr/>
        </p:nvSpPr>
        <p:spPr>
          <a:xfrm>
            <a:off x="6269830" y="5130645"/>
            <a:ext cx="4298933" cy="56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pt-BR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D31BCB6-B225-4248-9BBD-2D9E9CFF1339}"/>
              </a:ext>
            </a:extLst>
          </p:cNvPr>
          <p:cNvSpPr/>
          <p:nvPr/>
        </p:nvSpPr>
        <p:spPr>
          <a:xfrm>
            <a:off x="-19664" y="1121664"/>
            <a:ext cx="4913376" cy="4829655"/>
          </a:xfrm>
          <a:prstGeom prst="rect">
            <a:avLst/>
          </a:prstGeom>
          <a:solidFill>
            <a:srgbClr val="0E78A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 descr="Uma imagem contendo Ícone&#10;&#10;Descrição gerada automaticamente">
            <a:extLst>
              <a:ext uri="{FF2B5EF4-FFF2-40B4-BE49-F238E27FC236}">
                <a16:creationId xmlns:a16="http://schemas.microsoft.com/office/drawing/2014/main" id="{E871A126-76AD-445F-BF19-EE45D7D1E5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4" b="18672"/>
          <a:stretch/>
        </p:blipFill>
        <p:spPr>
          <a:xfrm>
            <a:off x="826106" y="6041729"/>
            <a:ext cx="748956" cy="676981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33E75142-1B26-46D8-8755-F18B4F9FD9E2}"/>
              </a:ext>
            </a:extLst>
          </p:cNvPr>
          <p:cNvSpPr/>
          <p:nvPr/>
        </p:nvSpPr>
        <p:spPr>
          <a:xfrm>
            <a:off x="0" y="6718711"/>
            <a:ext cx="12192000" cy="139290"/>
          </a:xfrm>
          <a:prstGeom prst="rect">
            <a:avLst/>
          </a:prstGeom>
          <a:solidFill>
            <a:srgbClr val="1A4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772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6C970C7-99EC-4A87-BDBF-C2C175C0672D}"/>
              </a:ext>
            </a:extLst>
          </p:cNvPr>
          <p:cNvSpPr txBox="1"/>
          <p:nvPr/>
        </p:nvSpPr>
        <p:spPr>
          <a:xfrm>
            <a:off x="3283774" y="446613"/>
            <a:ext cx="4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E78A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Título</a:t>
            </a:r>
            <a:endParaRPr lang="id-ID" sz="3200" b="1" dirty="0">
              <a:solidFill>
                <a:srgbClr val="0E78A3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D4A098-CFBD-499D-A0C6-14324482E093}"/>
              </a:ext>
            </a:extLst>
          </p:cNvPr>
          <p:cNvSpPr/>
          <p:nvPr/>
        </p:nvSpPr>
        <p:spPr>
          <a:xfrm>
            <a:off x="1187635" y="2797445"/>
            <a:ext cx="38155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D6425D-9695-42DC-AE3D-B13E487DE33D}"/>
              </a:ext>
            </a:extLst>
          </p:cNvPr>
          <p:cNvSpPr/>
          <p:nvPr/>
        </p:nvSpPr>
        <p:spPr>
          <a:xfrm>
            <a:off x="5624983" y="2802434"/>
            <a:ext cx="38155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47B33E-CA30-4A9D-915D-7A0464C89E07}"/>
              </a:ext>
            </a:extLst>
          </p:cNvPr>
          <p:cNvSpPr/>
          <p:nvPr/>
        </p:nvSpPr>
        <p:spPr>
          <a:xfrm>
            <a:off x="5624982" y="5170088"/>
            <a:ext cx="38155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0C3B06-3FF0-41F1-BA8C-A66D5D402DB2}"/>
              </a:ext>
            </a:extLst>
          </p:cNvPr>
          <p:cNvSpPr/>
          <p:nvPr/>
        </p:nvSpPr>
        <p:spPr>
          <a:xfrm>
            <a:off x="1200244" y="5111777"/>
            <a:ext cx="3815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endParaRPr lang="en-US" sz="14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3D600E6E-B338-4F8F-AD1A-26BBA31929F9}"/>
              </a:ext>
            </a:extLst>
          </p:cNvPr>
          <p:cNvSpPr/>
          <p:nvPr/>
        </p:nvSpPr>
        <p:spPr>
          <a:xfrm>
            <a:off x="1187638" y="3979754"/>
            <a:ext cx="3815529" cy="1848556"/>
          </a:xfrm>
          <a:prstGeom prst="roundRect">
            <a:avLst/>
          </a:prstGeom>
          <a:noFill/>
          <a:ln w="25400">
            <a:solidFill>
              <a:srgbClr val="0E7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46D3E91C-E321-4A80-8D6D-79E82E0B0378}"/>
              </a:ext>
            </a:extLst>
          </p:cNvPr>
          <p:cNvSpPr/>
          <p:nvPr/>
        </p:nvSpPr>
        <p:spPr>
          <a:xfrm>
            <a:off x="1187637" y="1580464"/>
            <a:ext cx="3815529" cy="184855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38CEA681-2102-4247-BA99-EC5371585819}"/>
              </a:ext>
            </a:extLst>
          </p:cNvPr>
          <p:cNvSpPr/>
          <p:nvPr/>
        </p:nvSpPr>
        <p:spPr>
          <a:xfrm>
            <a:off x="5624984" y="3979754"/>
            <a:ext cx="3815529" cy="1848556"/>
          </a:xfrm>
          <a:prstGeom prst="roundRect">
            <a:avLst/>
          </a:prstGeom>
          <a:noFill/>
          <a:ln w="25400">
            <a:solidFill>
              <a:srgbClr val="0E7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A7BAA6EB-E4A0-4B13-9E75-5E63C5664F86}"/>
              </a:ext>
            </a:extLst>
          </p:cNvPr>
          <p:cNvSpPr/>
          <p:nvPr/>
        </p:nvSpPr>
        <p:spPr>
          <a:xfrm>
            <a:off x="5624983" y="1580464"/>
            <a:ext cx="3815529" cy="1848556"/>
          </a:xfrm>
          <a:prstGeom prst="roundRect">
            <a:avLst/>
          </a:prstGeom>
          <a:noFill/>
          <a:ln w="25400">
            <a:solidFill>
              <a:srgbClr val="0E7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4726C40A-443C-4340-B058-2322B45BD9FC}"/>
              </a:ext>
            </a:extLst>
          </p:cNvPr>
          <p:cNvCxnSpPr/>
          <p:nvPr/>
        </p:nvCxnSpPr>
        <p:spPr>
          <a:xfrm>
            <a:off x="1187637" y="4799889"/>
            <a:ext cx="3815529" cy="0"/>
          </a:xfrm>
          <a:prstGeom prst="line">
            <a:avLst/>
          </a:prstGeom>
          <a:ln w="25400">
            <a:solidFill>
              <a:srgbClr val="0E7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63767DA3-C367-4BC1-845B-A7A744A477A3}"/>
              </a:ext>
            </a:extLst>
          </p:cNvPr>
          <p:cNvCxnSpPr/>
          <p:nvPr/>
        </p:nvCxnSpPr>
        <p:spPr>
          <a:xfrm>
            <a:off x="1187636" y="2489920"/>
            <a:ext cx="3815529" cy="0"/>
          </a:xfrm>
          <a:prstGeom prst="line">
            <a:avLst/>
          </a:prstGeom>
          <a:ln w="25400">
            <a:solidFill>
              <a:srgbClr val="0E7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7C2DF1F9-1991-48E5-9E41-7EA093F418F9}"/>
              </a:ext>
            </a:extLst>
          </p:cNvPr>
          <p:cNvCxnSpPr/>
          <p:nvPr/>
        </p:nvCxnSpPr>
        <p:spPr>
          <a:xfrm>
            <a:off x="5624983" y="2504742"/>
            <a:ext cx="3815529" cy="0"/>
          </a:xfrm>
          <a:prstGeom prst="line">
            <a:avLst/>
          </a:prstGeom>
          <a:ln w="25400">
            <a:solidFill>
              <a:srgbClr val="0E7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F5C65F2A-8CFA-4B55-80BF-03459FC8774C}"/>
              </a:ext>
            </a:extLst>
          </p:cNvPr>
          <p:cNvCxnSpPr/>
          <p:nvPr/>
        </p:nvCxnSpPr>
        <p:spPr>
          <a:xfrm>
            <a:off x="5624983" y="4785067"/>
            <a:ext cx="3815529" cy="0"/>
          </a:xfrm>
          <a:prstGeom prst="line">
            <a:avLst/>
          </a:prstGeom>
          <a:ln w="25400">
            <a:solidFill>
              <a:srgbClr val="0E7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47">
            <a:extLst>
              <a:ext uri="{FF2B5EF4-FFF2-40B4-BE49-F238E27FC236}">
                <a16:creationId xmlns:a16="http://schemas.microsoft.com/office/drawing/2014/main" id="{A105BA0C-49ED-4346-B9CE-F42C8F61A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4107" y="4327336"/>
            <a:ext cx="517278" cy="454464"/>
          </a:xfrm>
          <a:custGeom>
            <a:avLst/>
            <a:gdLst>
              <a:gd name="T0" fmla="*/ 223121 w 498"/>
              <a:gd name="T1" fmla="*/ 195370 h 435"/>
              <a:gd name="T2" fmla="*/ 223121 w 498"/>
              <a:gd name="T3" fmla="*/ 195370 h 435"/>
              <a:gd name="T4" fmla="*/ 218632 w 498"/>
              <a:gd name="T5" fmla="*/ 147653 h 435"/>
              <a:gd name="T6" fmla="*/ 190798 w 498"/>
              <a:gd name="T7" fmla="*/ 131897 h 435"/>
              <a:gd name="T8" fmla="*/ 167004 w 498"/>
              <a:gd name="T9" fmla="*/ 103987 h 435"/>
              <a:gd name="T10" fmla="*/ 175085 w 498"/>
              <a:gd name="T11" fmla="*/ 88232 h 435"/>
              <a:gd name="T12" fmla="*/ 183166 w 498"/>
              <a:gd name="T13" fmla="*/ 71576 h 435"/>
              <a:gd name="T14" fmla="*/ 179125 w 498"/>
              <a:gd name="T15" fmla="*/ 67974 h 435"/>
              <a:gd name="T16" fmla="*/ 183166 w 498"/>
              <a:gd name="T17" fmla="*/ 51769 h 435"/>
              <a:gd name="T18" fmla="*/ 155332 w 498"/>
              <a:gd name="T19" fmla="*/ 27910 h 435"/>
              <a:gd name="T20" fmla="*/ 127498 w 498"/>
              <a:gd name="T21" fmla="*/ 51769 h 435"/>
              <a:gd name="T22" fmla="*/ 131538 w 498"/>
              <a:gd name="T23" fmla="*/ 67974 h 435"/>
              <a:gd name="T24" fmla="*/ 127498 w 498"/>
              <a:gd name="T25" fmla="*/ 71576 h 435"/>
              <a:gd name="T26" fmla="*/ 135579 w 498"/>
              <a:gd name="T27" fmla="*/ 88232 h 435"/>
              <a:gd name="T28" fmla="*/ 139619 w 498"/>
              <a:gd name="T29" fmla="*/ 103987 h 435"/>
              <a:gd name="T30" fmla="*/ 131538 w 498"/>
              <a:gd name="T31" fmla="*/ 123794 h 435"/>
              <a:gd name="T32" fmla="*/ 171045 w 498"/>
              <a:gd name="T33" fmla="*/ 163859 h 435"/>
              <a:gd name="T34" fmla="*/ 171045 w 498"/>
              <a:gd name="T35" fmla="*/ 195370 h 435"/>
              <a:gd name="T36" fmla="*/ 223121 w 498"/>
              <a:gd name="T37" fmla="*/ 195370 h 435"/>
              <a:gd name="T38" fmla="*/ 115825 w 498"/>
              <a:gd name="T39" fmla="*/ 135949 h 435"/>
              <a:gd name="T40" fmla="*/ 115825 w 498"/>
              <a:gd name="T41" fmla="*/ 135949 h 435"/>
              <a:gd name="T42" fmla="*/ 83951 w 498"/>
              <a:gd name="T43" fmla="*/ 103987 h 435"/>
              <a:gd name="T44" fmla="*/ 95623 w 498"/>
              <a:gd name="T45" fmla="*/ 75627 h 435"/>
              <a:gd name="T46" fmla="*/ 103704 w 498"/>
              <a:gd name="T47" fmla="*/ 59871 h 435"/>
              <a:gd name="T48" fmla="*/ 99664 w 498"/>
              <a:gd name="T49" fmla="*/ 51769 h 435"/>
              <a:gd name="T50" fmla="*/ 103704 w 498"/>
              <a:gd name="T51" fmla="*/ 31961 h 435"/>
              <a:gd name="T52" fmla="*/ 67789 w 498"/>
              <a:gd name="T53" fmla="*/ 0 h 435"/>
              <a:gd name="T54" fmla="*/ 31874 w 498"/>
              <a:gd name="T55" fmla="*/ 31961 h 435"/>
              <a:gd name="T56" fmla="*/ 31874 w 498"/>
              <a:gd name="T57" fmla="*/ 51769 h 435"/>
              <a:gd name="T58" fmla="*/ 31874 w 498"/>
              <a:gd name="T59" fmla="*/ 59871 h 435"/>
              <a:gd name="T60" fmla="*/ 39955 w 498"/>
              <a:gd name="T61" fmla="*/ 75627 h 435"/>
              <a:gd name="T62" fmla="*/ 48036 w 498"/>
              <a:gd name="T63" fmla="*/ 103987 h 435"/>
              <a:gd name="T64" fmla="*/ 20202 w 498"/>
              <a:gd name="T65" fmla="*/ 135949 h 435"/>
              <a:gd name="T66" fmla="*/ 0 w 498"/>
              <a:gd name="T67" fmla="*/ 155756 h 435"/>
              <a:gd name="T68" fmla="*/ 0 w 498"/>
              <a:gd name="T69" fmla="*/ 195370 h 435"/>
              <a:gd name="T70" fmla="*/ 155332 w 498"/>
              <a:gd name="T71" fmla="*/ 195370 h 435"/>
              <a:gd name="T72" fmla="*/ 155332 w 498"/>
              <a:gd name="T73" fmla="*/ 163859 h 435"/>
              <a:gd name="T74" fmla="*/ 115825 w 498"/>
              <a:gd name="T75" fmla="*/ 135949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rgbClr val="0E78A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pt-BR"/>
          </a:p>
        </p:txBody>
      </p:sp>
      <p:sp>
        <p:nvSpPr>
          <p:cNvPr id="40" name="Freeform 47">
            <a:extLst>
              <a:ext uri="{FF2B5EF4-FFF2-40B4-BE49-F238E27FC236}">
                <a16:creationId xmlns:a16="http://schemas.microsoft.com/office/drawing/2014/main" id="{5B43748F-FAC3-454E-BF3C-9723BFF52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690" y="4328481"/>
            <a:ext cx="517278" cy="454464"/>
          </a:xfrm>
          <a:custGeom>
            <a:avLst/>
            <a:gdLst>
              <a:gd name="T0" fmla="*/ 223121 w 498"/>
              <a:gd name="T1" fmla="*/ 195370 h 435"/>
              <a:gd name="T2" fmla="*/ 223121 w 498"/>
              <a:gd name="T3" fmla="*/ 195370 h 435"/>
              <a:gd name="T4" fmla="*/ 218632 w 498"/>
              <a:gd name="T5" fmla="*/ 147653 h 435"/>
              <a:gd name="T6" fmla="*/ 190798 w 498"/>
              <a:gd name="T7" fmla="*/ 131897 h 435"/>
              <a:gd name="T8" fmla="*/ 167004 w 498"/>
              <a:gd name="T9" fmla="*/ 103987 h 435"/>
              <a:gd name="T10" fmla="*/ 175085 w 498"/>
              <a:gd name="T11" fmla="*/ 88232 h 435"/>
              <a:gd name="T12" fmla="*/ 183166 w 498"/>
              <a:gd name="T13" fmla="*/ 71576 h 435"/>
              <a:gd name="T14" fmla="*/ 179125 w 498"/>
              <a:gd name="T15" fmla="*/ 67974 h 435"/>
              <a:gd name="T16" fmla="*/ 183166 w 498"/>
              <a:gd name="T17" fmla="*/ 51769 h 435"/>
              <a:gd name="T18" fmla="*/ 155332 w 498"/>
              <a:gd name="T19" fmla="*/ 27910 h 435"/>
              <a:gd name="T20" fmla="*/ 127498 w 498"/>
              <a:gd name="T21" fmla="*/ 51769 h 435"/>
              <a:gd name="T22" fmla="*/ 131538 w 498"/>
              <a:gd name="T23" fmla="*/ 67974 h 435"/>
              <a:gd name="T24" fmla="*/ 127498 w 498"/>
              <a:gd name="T25" fmla="*/ 71576 h 435"/>
              <a:gd name="T26" fmla="*/ 135579 w 498"/>
              <a:gd name="T27" fmla="*/ 88232 h 435"/>
              <a:gd name="T28" fmla="*/ 139619 w 498"/>
              <a:gd name="T29" fmla="*/ 103987 h 435"/>
              <a:gd name="T30" fmla="*/ 131538 w 498"/>
              <a:gd name="T31" fmla="*/ 123794 h 435"/>
              <a:gd name="T32" fmla="*/ 171045 w 498"/>
              <a:gd name="T33" fmla="*/ 163859 h 435"/>
              <a:gd name="T34" fmla="*/ 171045 w 498"/>
              <a:gd name="T35" fmla="*/ 195370 h 435"/>
              <a:gd name="T36" fmla="*/ 223121 w 498"/>
              <a:gd name="T37" fmla="*/ 195370 h 435"/>
              <a:gd name="T38" fmla="*/ 115825 w 498"/>
              <a:gd name="T39" fmla="*/ 135949 h 435"/>
              <a:gd name="T40" fmla="*/ 115825 w 498"/>
              <a:gd name="T41" fmla="*/ 135949 h 435"/>
              <a:gd name="T42" fmla="*/ 83951 w 498"/>
              <a:gd name="T43" fmla="*/ 103987 h 435"/>
              <a:gd name="T44" fmla="*/ 95623 w 498"/>
              <a:gd name="T45" fmla="*/ 75627 h 435"/>
              <a:gd name="T46" fmla="*/ 103704 w 498"/>
              <a:gd name="T47" fmla="*/ 59871 h 435"/>
              <a:gd name="T48" fmla="*/ 99664 w 498"/>
              <a:gd name="T49" fmla="*/ 51769 h 435"/>
              <a:gd name="T50" fmla="*/ 103704 w 498"/>
              <a:gd name="T51" fmla="*/ 31961 h 435"/>
              <a:gd name="T52" fmla="*/ 67789 w 498"/>
              <a:gd name="T53" fmla="*/ 0 h 435"/>
              <a:gd name="T54" fmla="*/ 31874 w 498"/>
              <a:gd name="T55" fmla="*/ 31961 h 435"/>
              <a:gd name="T56" fmla="*/ 31874 w 498"/>
              <a:gd name="T57" fmla="*/ 51769 h 435"/>
              <a:gd name="T58" fmla="*/ 31874 w 498"/>
              <a:gd name="T59" fmla="*/ 59871 h 435"/>
              <a:gd name="T60" fmla="*/ 39955 w 498"/>
              <a:gd name="T61" fmla="*/ 75627 h 435"/>
              <a:gd name="T62" fmla="*/ 48036 w 498"/>
              <a:gd name="T63" fmla="*/ 103987 h 435"/>
              <a:gd name="T64" fmla="*/ 20202 w 498"/>
              <a:gd name="T65" fmla="*/ 135949 h 435"/>
              <a:gd name="T66" fmla="*/ 0 w 498"/>
              <a:gd name="T67" fmla="*/ 155756 h 435"/>
              <a:gd name="T68" fmla="*/ 0 w 498"/>
              <a:gd name="T69" fmla="*/ 195370 h 435"/>
              <a:gd name="T70" fmla="*/ 155332 w 498"/>
              <a:gd name="T71" fmla="*/ 195370 h 435"/>
              <a:gd name="T72" fmla="*/ 155332 w 498"/>
              <a:gd name="T73" fmla="*/ 163859 h 435"/>
              <a:gd name="T74" fmla="*/ 115825 w 498"/>
              <a:gd name="T75" fmla="*/ 135949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rgbClr val="0E78A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pt-BR"/>
          </a:p>
        </p:txBody>
      </p:sp>
      <p:sp>
        <p:nvSpPr>
          <p:cNvPr id="41" name="Freeform 47">
            <a:extLst>
              <a:ext uri="{FF2B5EF4-FFF2-40B4-BE49-F238E27FC236}">
                <a16:creationId xmlns:a16="http://schemas.microsoft.com/office/drawing/2014/main" id="{EA7376D3-D151-4BF3-853C-26A95D069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254" y="4328017"/>
            <a:ext cx="517278" cy="454464"/>
          </a:xfrm>
          <a:custGeom>
            <a:avLst/>
            <a:gdLst>
              <a:gd name="T0" fmla="*/ 223121 w 498"/>
              <a:gd name="T1" fmla="*/ 195370 h 435"/>
              <a:gd name="T2" fmla="*/ 223121 w 498"/>
              <a:gd name="T3" fmla="*/ 195370 h 435"/>
              <a:gd name="T4" fmla="*/ 218632 w 498"/>
              <a:gd name="T5" fmla="*/ 147653 h 435"/>
              <a:gd name="T6" fmla="*/ 190798 w 498"/>
              <a:gd name="T7" fmla="*/ 131897 h 435"/>
              <a:gd name="T8" fmla="*/ 167004 w 498"/>
              <a:gd name="T9" fmla="*/ 103987 h 435"/>
              <a:gd name="T10" fmla="*/ 175085 w 498"/>
              <a:gd name="T11" fmla="*/ 88232 h 435"/>
              <a:gd name="T12" fmla="*/ 183166 w 498"/>
              <a:gd name="T13" fmla="*/ 71576 h 435"/>
              <a:gd name="T14" fmla="*/ 179125 w 498"/>
              <a:gd name="T15" fmla="*/ 67974 h 435"/>
              <a:gd name="T16" fmla="*/ 183166 w 498"/>
              <a:gd name="T17" fmla="*/ 51769 h 435"/>
              <a:gd name="T18" fmla="*/ 155332 w 498"/>
              <a:gd name="T19" fmla="*/ 27910 h 435"/>
              <a:gd name="T20" fmla="*/ 127498 w 498"/>
              <a:gd name="T21" fmla="*/ 51769 h 435"/>
              <a:gd name="T22" fmla="*/ 131538 w 498"/>
              <a:gd name="T23" fmla="*/ 67974 h 435"/>
              <a:gd name="T24" fmla="*/ 127498 w 498"/>
              <a:gd name="T25" fmla="*/ 71576 h 435"/>
              <a:gd name="T26" fmla="*/ 135579 w 498"/>
              <a:gd name="T27" fmla="*/ 88232 h 435"/>
              <a:gd name="T28" fmla="*/ 139619 w 498"/>
              <a:gd name="T29" fmla="*/ 103987 h 435"/>
              <a:gd name="T30" fmla="*/ 131538 w 498"/>
              <a:gd name="T31" fmla="*/ 123794 h 435"/>
              <a:gd name="T32" fmla="*/ 171045 w 498"/>
              <a:gd name="T33" fmla="*/ 163859 h 435"/>
              <a:gd name="T34" fmla="*/ 171045 w 498"/>
              <a:gd name="T35" fmla="*/ 195370 h 435"/>
              <a:gd name="T36" fmla="*/ 223121 w 498"/>
              <a:gd name="T37" fmla="*/ 195370 h 435"/>
              <a:gd name="T38" fmla="*/ 115825 w 498"/>
              <a:gd name="T39" fmla="*/ 135949 h 435"/>
              <a:gd name="T40" fmla="*/ 115825 w 498"/>
              <a:gd name="T41" fmla="*/ 135949 h 435"/>
              <a:gd name="T42" fmla="*/ 83951 w 498"/>
              <a:gd name="T43" fmla="*/ 103987 h 435"/>
              <a:gd name="T44" fmla="*/ 95623 w 498"/>
              <a:gd name="T45" fmla="*/ 75627 h 435"/>
              <a:gd name="T46" fmla="*/ 103704 w 498"/>
              <a:gd name="T47" fmla="*/ 59871 h 435"/>
              <a:gd name="T48" fmla="*/ 99664 w 498"/>
              <a:gd name="T49" fmla="*/ 51769 h 435"/>
              <a:gd name="T50" fmla="*/ 103704 w 498"/>
              <a:gd name="T51" fmla="*/ 31961 h 435"/>
              <a:gd name="T52" fmla="*/ 67789 w 498"/>
              <a:gd name="T53" fmla="*/ 0 h 435"/>
              <a:gd name="T54" fmla="*/ 31874 w 498"/>
              <a:gd name="T55" fmla="*/ 31961 h 435"/>
              <a:gd name="T56" fmla="*/ 31874 w 498"/>
              <a:gd name="T57" fmla="*/ 51769 h 435"/>
              <a:gd name="T58" fmla="*/ 31874 w 498"/>
              <a:gd name="T59" fmla="*/ 59871 h 435"/>
              <a:gd name="T60" fmla="*/ 39955 w 498"/>
              <a:gd name="T61" fmla="*/ 75627 h 435"/>
              <a:gd name="T62" fmla="*/ 48036 w 498"/>
              <a:gd name="T63" fmla="*/ 103987 h 435"/>
              <a:gd name="T64" fmla="*/ 20202 w 498"/>
              <a:gd name="T65" fmla="*/ 135949 h 435"/>
              <a:gd name="T66" fmla="*/ 0 w 498"/>
              <a:gd name="T67" fmla="*/ 155756 h 435"/>
              <a:gd name="T68" fmla="*/ 0 w 498"/>
              <a:gd name="T69" fmla="*/ 195370 h 435"/>
              <a:gd name="T70" fmla="*/ 155332 w 498"/>
              <a:gd name="T71" fmla="*/ 195370 h 435"/>
              <a:gd name="T72" fmla="*/ 155332 w 498"/>
              <a:gd name="T73" fmla="*/ 163859 h 435"/>
              <a:gd name="T74" fmla="*/ 115825 w 498"/>
              <a:gd name="T75" fmla="*/ 135949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rgbClr val="0E78A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pt-BR"/>
          </a:p>
        </p:txBody>
      </p:sp>
      <p:sp>
        <p:nvSpPr>
          <p:cNvPr id="42" name="Freeform 79">
            <a:extLst>
              <a:ext uri="{FF2B5EF4-FFF2-40B4-BE49-F238E27FC236}">
                <a16:creationId xmlns:a16="http://schemas.microsoft.com/office/drawing/2014/main" id="{5A287031-CF3B-4105-941F-FE959D7DF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760" y="4132720"/>
            <a:ext cx="517278" cy="521109"/>
          </a:xfrm>
          <a:custGeom>
            <a:avLst/>
            <a:gdLst>
              <a:gd name="T0" fmla="*/ 107602 w 479"/>
              <a:gd name="T1" fmla="*/ 0 h 479"/>
              <a:gd name="T2" fmla="*/ 107602 w 479"/>
              <a:gd name="T3" fmla="*/ 0 h 479"/>
              <a:gd name="T4" fmla="*/ 0 w 479"/>
              <a:gd name="T5" fmla="*/ 107574 h 479"/>
              <a:gd name="T6" fmla="*/ 107602 w 479"/>
              <a:gd name="T7" fmla="*/ 215149 h 479"/>
              <a:gd name="T8" fmla="*/ 215205 w 479"/>
              <a:gd name="T9" fmla="*/ 107574 h 479"/>
              <a:gd name="T10" fmla="*/ 107602 w 479"/>
              <a:gd name="T11" fmla="*/ 0 h 479"/>
              <a:gd name="T12" fmla="*/ 199447 w 479"/>
              <a:gd name="T13" fmla="*/ 107574 h 479"/>
              <a:gd name="T14" fmla="*/ 199447 w 479"/>
              <a:gd name="T15" fmla="*/ 107574 h 479"/>
              <a:gd name="T16" fmla="*/ 179637 w 479"/>
              <a:gd name="T17" fmla="*/ 163387 h 479"/>
              <a:gd name="T18" fmla="*/ 175585 w 479"/>
              <a:gd name="T19" fmla="*/ 147634 h 479"/>
              <a:gd name="T20" fmla="*/ 179637 w 479"/>
              <a:gd name="T21" fmla="*/ 115676 h 479"/>
              <a:gd name="T22" fmla="*/ 167482 w 479"/>
              <a:gd name="T23" fmla="*/ 91821 h 479"/>
              <a:gd name="T24" fmla="*/ 143620 w 479"/>
              <a:gd name="T25" fmla="*/ 80118 h 479"/>
              <a:gd name="T26" fmla="*/ 155776 w 479"/>
              <a:gd name="T27" fmla="*/ 39609 h 479"/>
              <a:gd name="T28" fmla="*/ 131914 w 479"/>
              <a:gd name="T29" fmla="*/ 27906 h 479"/>
              <a:gd name="T30" fmla="*/ 135516 w 479"/>
              <a:gd name="T31" fmla="*/ 23855 h 479"/>
              <a:gd name="T32" fmla="*/ 199447 w 479"/>
              <a:gd name="T33" fmla="*/ 107574 h 479"/>
              <a:gd name="T34" fmla="*/ 95446 w 479"/>
              <a:gd name="T35" fmla="*/ 19805 h 479"/>
              <a:gd name="T36" fmla="*/ 95446 w 479"/>
              <a:gd name="T37" fmla="*/ 19805 h 479"/>
              <a:gd name="T38" fmla="*/ 83741 w 479"/>
              <a:gd name="T39" fmla="*/ 27906 h 479"/>
              <a:gd name="T40" fmla="*/ 67533 w 479"/>
              <a:gd name="T41" fmla="*/ 39609 h 479"/>
              <a:gd name="T42" fmla="*/ 51775 w 479"/>
              <a:gd name="T43" fmla="*/ 59864 h 479"/>
              <a:gd name="T44" fmla="*/ 59879 w 479"/>
              <a:gd name="T45" fmla="*/ 71566 h 479"/>
              <a:gd name="T46" fmla="*/ 79689 w 479"/>
              <a:gd name="T47" fmla="*/ 71566 h 479"/>
              <a:gd name="T48" fmla="*/ 111654 w 479"/>
              <a:gd name="T49" fmla="*/ 107574 h 479"/>
              <a:gd name="T50" fmla="*/ 83741 w 479"/>
              <a:gd name="T51" fmla="*/ 131430 h 479"/>
              <a:gd name="T52" fmla="*/ 79689 w 479"/>
              <a:gd name="T53" fmla="*/ 151684 h 479"/>
              <a:gd name="T54" fmla="*/ 79689 w 479"/>
              <a:gd name="T55" fmla="*/ 175540 h 479"/>
              <a:gd name="T56" fmla="*/ 59879 w 479"/>
              <a:gd name="T57" fmla="*/ 155285 h 479"/>
              <a:gd name="T58" fmla="*/ 55827 w 479"/>
              <a:gd name="T59" fmla="*/ 127829 h 479"/>
              <a:gd name="T60" fmla="*/ 39619 w 479"/>
              <a:gd name="T61" fmla="*/ 107574 h 479"/>
              <a:gd name="T62" fmla="*/ 47723 w 479"/>
              <a:gd name="T63" fmla="*/ 83719 h 479"/>
              <a:gd name="T64" fmla="*/ 23862 w 479"/>
              <a:gd name="T65" fmla="*/ 76067 h 479"/>
              <a:gd name="T66" fmla="*/ 95446 w 479"/>
              <a:gd name="T67" fmla="*/ 19805 h 479"/>
              <a:gd name="T68" fmla="*/ 79689 w 479"/>
              <a:gd name="T69" fmla="*/ 195344 h 479"/>
              <a:gd name="T70" fmla="*/ 79689 w 479"/>
              <a:gd name="T71" fmla="*/ 195344 h 479"/>
              <a:gd name="T72" fmla="*/ 91845 w 479"/>
              <a:gd name="T73" fmla="*/ 187243 h 479"/>
              <a:gd name="T74" fmla="*/ 107602 w 479"/>
              <a:gd name="T75" fmla="*/ 183192 h 479"/>
              <a:gd name="T76" fmla="*/ 131914 w 479"/>
              <a:gd name="T77" fmla="*/ 175540 h 479"/>
              <a:gd name="T78" fmla="*/ 159378 w 479"/>
              <a:gd name="T79" fmla="*/ 183192 h 479"/>
              <a:gd name="T80" fmla="*/ 107602 w 479"/>
              <a:gd name="T81" fmla="*/ 199395 h 479"/>
              <a:gd name="T82" fmla="*/ 79689 w 479"/>
              <a:gd name="T83" fmla="*/ 195344 h 47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rgbClr val="0E78A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pt-BR"/>
          </a:p>
        </p:txBody>
      </p:sp>
      <p:sp>
        <p:nvSpPr>
          <p:cNvPr id="43" name="Freeform 139">
            <a:extLst>
              <a:ext uri="{FF2B5EF4-FFF2-40B4-BE49-F238E27FC236}">
                <a16:creationId xmlns:a16="http://schemas.microsoft.com/office/drawing/2014/main" id="{9778194C-7A02-4DC9-A087-934F10188B63}"/>
              </a:ext>
            </a:extLst>
          </p:cNvPr>
          <p:cNvSpPr>
            <a:spLocks noEditPoints="1"/>
          </p:cNvSpPr>
          <p:nvPr/>
        </p:nvSpPr>
        <p:spPr bwMode="auto">
          <a:xfrm>
            <a:off x="7323220" y="1801066"/>
            <a:ext cx="339034" cy="544774"/>
          </a:xfrm>
          <a:custGeom>
            <a:avLst/>
            <a:gdLst>
              <a:gd name="T0" fmla="*/ 73 w 73"/>
              <a:gd name="T1" fmla="*/ 36 h 116"/>
              <a:gd name="T2" fmla="*/ 36 w 73"/>
              <a:gd name="T3" fmla="*/ 0 h 116"/>
              <a:gd name="T4" fmla="*/ 0 w 73"/>
              <a:gd name="T5" fmla="*/ 36 h 116"/>
              <a:gd name="T6" fmla="*/ 29 w 73"/>
              <a:gd name="T7" fmla="*/ 72 h 116"/>
              <a:gd name="T8" fmla="*/ 29 w 73"/>
              <a:gd name="T9" fmla="*/ 87 h 116"/>
              <a:gd name="T10" fmla="*/ 14 w 73"/>
              <a:gd name="T11" fmla="*/ 87 h 116"/>
              <a:gd name="T12" fmla="*/ 14 w 73"/>
              <a:gd name="T13" fmla="*/ 102 h 116"/>
              <a:gd name="T14" fmla="*/ 29 w 73"/>
              <a:gd name="T15" fmla="*/ 102 h 116"/>
              <a:gd name="T16" fmla="*/ 29 w 73"/>
              <a:gd name="T17" fmla="*/ 116 h 116"/>
              <a:gd name="T18" fmla="*/ 43 w 73"/>
              <a:gd name="T19" fmla="*/ 116 h 116"/>
              <a:gd name="T20" fmla="*/ 43 w 73"/>
              <a:gd name="T21" fmla="*/ 102 h 116"/>
              <a:gd name="T22" fmla="*/ 58 w 73"/>
              <a:gd name="T23" fmla="*/ 102 h 116"/>
              <a:gd name="T24" fmla="*/ 58 w 73"/>
              <a:gd name="T25" fmla="*/ 87 h 116"/>
              <a:gd name="T26" fmla="*/ 43 w 73"/>
              <a:gd name="T27" fmla="*/ 87 h 116"/>
              <a:gd name="T28" fmla="*/ 43 w 73"/>
              <a:gd name="T29" fmla="*/ 72 h 116"/>
              <a:gd name="T30" fmla="*/ 73 w 73"/>
              <a:gd name="T31" fmla="*/ 36 h 116"/>
              <a:gd name="T32" fmla="*/ 36 w 73"/>
              <a:gd name="T33" fmla="*/ 58 h 116"/>
              <a:gd name="T34" fmla="*/ 14 w 73"/>
              <a:gd name="T35" fmla="*/ 36 h 116"/>
              <a:gd name="T36" fmla="*/ 36 w 73"/>
              <a:gd name="T37" fmla="*/ 15 h 116"/>
              <a:gd name="T38" fmla="*/ 58 w 73"/>
              <a:gd name="T39" fmla="*/ 36 h 116"/>
              <a:gd name="T40" fmla="*/ 36 w 73"/>
              <a:gd name="T41" fmla="*/ 58 h 11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3" h="116">
                <a:moveTo>
                  <a:pt x="73" y="36"/>
                </a:moveTo>
                <a:cubicBezTo>
                  <a:pt x="73" y="16"/>
                  <a:pt x="5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54"/>
                  <a:pt x="12" y="69"/>
                  <a:pt x="29" y="72"/>
                </a:cubicBezTo>
                <a:cubicBezTo>
                  <a:pt x="29" y="87"/>
                  <a:pt x="29" y="87"/>
                  <a:pt x="29" y="87"/>
                </a:cubicBezTo>
                <a:cubicBezTo>
                  <a:pt x="14" y="87"/>
                  <a:pt x="14" y="87"/>
                  <a:pt x="14" y="87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29" y="102"/>
                  <a:pt x="29" y="102"/>
                  <a:pt x="29" y="102"/>
                </a:cubicBezTo>
                <a:cubicBezTo>
                  <a:pt x="29" y="116"/>
                  <a:pt x="29" y="116"/>
                  <a:pt x="29" y="116"/>
                </a:cubicBezTo>
                <a:cubicBezTo>
                  <a:pt x="43" y="116"/>
                  <a:pt x="43" y="116"/>
                  <a:pt x="43" y="116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58" y="102"/>
                  <a:pt x="58" y="102"/>
                  <a:pt x="58" y="102"/>
                </a:cubicBezTo>
                <a:cubicBezTo>
                  <a:pt x="58" y="87"/>
                  <a:pt x="58" y="87"/>
                  <a:pt x="58" y="87"/>
                </a:cubicBezTo>
                <a:cubicBezTo>
                  <a:pt x="43" y="87"/>
                  <a:pt x="43" y="87"/>
                  <a:pt x="43" y="87"/>
                </a:cubicBezTo>
                <a:cubicBezTo>
                  <a:pt x="43" y="72"/>
                  <a:pt x="43" y="72"/>
                  <a:pt x="43" y="72"/>
                </a:cubicBezTo>
                <a:cubicBezTo>
                  <a:pt x="60" y="69"/>
                  <a:pt x="73" y="54"/>
                  <a:pt x="73" y="36"/>
                </a:cubicBezTo>
                <a:close/>
                <a:moveTo>
                  <a:pt x="36" y="58"/>
                </a:moveTo>
                <a:cubicBezTo>
                  <a:pt x="24" y="58"/>
                  <a:pt x="14" y="48"/>
                  <a:pt x="14" y="36"/>
                </a:cubicBezTo>
                <a:cubicBezTo>
                  <a:pt x="14" y="24"/>
                  <a:pt x="24" y="15"/>
                  <a:pt x="36" y="15"/>
                </a:cubicBezTo>
                <a:cubicBezTo>
                  <a:pt x="48" y="15"/>
                  <a:pt x="58" y="24"/>
                  <a:pt x="58" y="36"/>
                </a:cubicBezTo>
                <a:cubicBezTo>
                  <a:pt x="58" y="48"/>
                  <a:pt x="48" y="58"/>
                  <a:pt x="36" y="58"/>
                </a:cubicBezTo>
                <a:close/>
              </a:path>
            </a:pathLst>
          </a:custGeom>
          <a:solidFill>
            <a:srgbClr val="0E78A3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44" name="Freeform 122">
            <a:extLst>
              <a:ext uri="{FF2B5EF4-FFF2-40B4-BE49-F238E27FC236}">
                <a16:creationId xmlns:a16="http://schemas.microsoft.com/office/drawing/2014/main" id="{CEB09E26-DA18-442B-853A-9486BE7C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2882" y="1759942"/>
            <a:ext cx="541156" cy="541156"/>
          </a:xfrm>
          <a:custGeom>
            <a:avLst/>
            <a:gdLst>
              <a:gd name="T0" fmla="*/ 109358 w 609"/>
              <a:gd name="T1" fmla="*/ 218715 h 609"/>
              <a:gd name="T2" fmla="*/ 109358 w 609"/>
              <a:gd name="T3" fmla="*/ 218715 h 609"/>
              <a:gd name="T4" fmla="*/ 0 w 609"/>
              <a:gd name="T5" fmla="*/ 109358 h 609"/>
              <a:gd name="T6" fmla="*/ 109358 w 609"/>
              <a:gd name="T7" fmla="*/ 0 h 609"/>
              <a:gd name="T8" fmla="*/ 218715 w 609"/>
              <a:gd name="T9" fmla="*/ 109358 h 609"/>
              <a:gd name="T10" fmla="*/ 109358 w 609"/>
              <a:gd name="T11" fmla="*/ 218715 h 609"/>
              <a:gd name="T12" fmla="*/ 109358 w 609"/>
              <a:gd name="T13" fmla="*/ 20505 h 609"/>
              <a:gd name="T14" fmla="*/ 109358 w 609"/>
              <a:gd name="T15" fmla="*/ 20505 h 609"/>
              <a:gd name="T16" fmla="*/ 20145 w 609"/>
              <a:gd name="T17" fmla="*/ 109358 h 609"/>
              <a:gd name="T18" fmla="*/ 109358 w 609"/>
              <a:gd name="T19" fmla="*/ 198211 h 609"/>
              <a:gd name="T20" fmla="*/ 198211 w 609"/>
              <a:gd name="T21" fmla="*/ 109358 h 609"/>
              <a:gd name="T22" fmla="*/ 109358 w 609"/>
              <a:gd name="T23" fmla="*/ 20505 h 609"/>
              <a:gd name="T24" fmla="*/ 86335 w 609"/>
              <a:gd name="T25" fmla="*/ 129862 h 609"/>
              <a:gd name="T26" fmla="*/ 86335 w 609"/>
              <a:gd name="T27" fmla="*/ 129862 h 609"/>
              <a:gd name="T28" fmla="*/ 55758 w 609"/>
              <a:gd name="T29" fmla="*/ 56118 h 609"/>
              <a:gd name="T30" fmla="*/ 132021 w 609"/>
              <a:gd name="T31" fmla="*/ 86335 h 609"/>
              <a:gd name="T32" fmla="*/ 162598 w 609"/>
              <a:gd name="T33" fmla="*/ 162598 h 609"/>
              <a:gd name="T34" fmla="*/ 162598 w 609"/>
              <a:gd name="T35" fmla="*/ 162598 h 609"/>
              <a:gd name="T36" fmla="*/ 86335 w 609"/>
              <a:gd name="T37" fmla="*/ 129862 h 609"/>
              <a:gd name="T38" fmla="*/ 109358 w 609"/>
              <a:gd name="T39" fmla="*/ 99285 h 609"/>
              <a:gd name="T40" fmla="*/ 109358 w 609"/>
              <a:gd name="T41" fmla="*/ 99285 h 609"/>
              <a:gd name="T42" fmla="*/ 99285 w 609"/>
              <a:gd name="T43" fmla="*/ 109358 h 609"/>
              <a:gd name="T44" fmla="*/ 109358 w 609"/>
              <a:gd name="T45" fmla="*/ 119430 h 609"/>
              <a:gd name="T46" fmla="*/ 119430 w 609"/>
              <a:gd name="T47" fmla="*/ 109358 h 609"/>
              <a:gd name="T48" fmla="*/ 109358 w 609"/>
              <a:gd name="T49" fmla="*/ 99285 h 6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9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8" y="134"/>
                  <a:pt x="608" y="304"/>
                </a:cubicBezTo>
                <a:cubicBezTo>
                  <a:pt x="608" y="474"/>
                  <a:pt x="473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240" y="361"/>
                </a:moveTo>
                <a:lnTo>
                  <a:pt x="240" y="361"/>
                </a:lnTo>
                <a:cubicBezTo>
                  <a:pt x="155" y="156"/>
                  <a:pt x="155" y="156"/>
                  <a:pt x="155" y="156"/>
                </a:cubicBezTo>
                <a:cubicBezTo>
                  <a:pt x="367" y="240"/>
                  <a:pt x="367" y="240"/>
                  <a:pt x="367" y="240"/>
                </a:cubicBezTo>
                <a:cubicBezTo>
                  <a:pt x="452" y="452"/>
                  <a:pt x="452" y="452"/>
                  <a:pt x="452" y="452"/>
                </a:cubicBezTo>
                <a:lnTo>
                  <a:pt x="240" y="361"/>
                </a:lnTo>
                <a:close/>
                <a:moveTo>
                  <a:pt x="304" y="276"/>
                </a:moveTo>
                <a:lnTo>
                  <a:pt x="304" y="276"/>
                </a:lnTo>
                <a:cubicBezTo>
                  <a:pt x="290" y="276"/>
                  <a:pt x="276" y="290"/>
                  <a:pt x="276" y="304"/>
                </a:cubicBezTo>
                <a:cubicBezTo>
                  <a:pt x="276" y="318"/>
                  <a:pt x="290" y="332"/>
                  <a:pt x="304" y="332"/>
                </a:cubicBezTo>
                <a:cubicBezTo>
                  <a:pt x="318" y="332"/>
                  <a:pt x="332" y="318"/>
                  <a:pt x="332" y="304"/>
                </a:cubicBezTo>
                <a:cubicBezTo>
                  <a:pt x="332" y="290"/>
                  <a:pt x="318" y="276"/>
                  <a:pt x="304" y="276"/>
                </a:cubicBezTo>
                <a:close/>
              </a:path>
            </a:pathLst>
          </a:custGeom>
          <a:solidFill>
            <a:srgbClr val="0E78A3"/>
          </a:solidFill>
          <a:ln>
            <a:noFill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7A791F9-4040-4400-A602-A48B9E0A71AF}"/>
              </a:ext>
            </a:extLst>
          </p:cNvPr>
          <p:cNvSpPr/>
          <p:nvPr/>
        </p:nvSpPr>
        <p:spPr>
          <a:xfrm>
            <a:off x="10077318" y="0"/>
            <a:ext cx="2107580" cy="6858000"/>
          </a:xfrm>
          <a:prstGeom prst="rect">
            <a:avLst/>
          </a:prstGeom>
          <a:blipFill>
            <a:blip r:embed="rId2"/>
            <a:stretch>
              <a:fillRect l="-325787" t="-37665" r="-366781" b="-303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51A73B51-D54B-4C8D-8610-627204998C3C}"/>
              </a:ext>
            </a:extLst>
          </p:cNvPr>
          <p:cNvSpPr/>
          <p:nvPr/>
        </p:nvSpPr>
        <p:spPr>
          <a:xfrm>
            <a:off x="10089923" y="0"/>
            <a:ext cx="2107580" cy="6857996"/>
          </a:xfrm>
          <a:prstGeom prst="rect">
            <a:avLst/>
          </a:prstGeom>
          <a:solidFill>
            <a:srgbClr val="0E78A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 descr="Uma imagem contendo Ícone&#10;&#10;Descrição gerada automaticamente">
            <a:extLst>
              <a:ext uri="{FF2B5EF4-FFF2-40B4-BE49-F238E27FC236}">
                <a16:creationId xmlns:a16="http://schemas.microsoft.com/office/drawing/2014/main" id="{E463F9B7-79B1-446D-B779-931B3285A2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4" b="18672"/>
          <a:stretch/>
        </p:blipFill>
        <p:spPr>
          <a:xfrm>
            <a:off x="826106" y="6041729"/>
            <a:ext cx="748956" cy="676981"/>
          </a:xfrm>
          <a:prstGeom prst="rect">
            <a:avLst/>
          </a:prstGeom>
        </p:spPr>
      </p:pic>
      <p:sp>
        <p:nvSpPr>
          <p:cNvPr id="29" name="Retângulo 28">
            <a:extLst>
              <a:ext uri="{FF2B5EF4-FFF2-40B4-BE49-F238E27FC236}">
                <a16:creationId xmlns:a16="http://schemas.microsoft.com/office/drawing/2014/main" id="{FA49E464-A8C3-4387-81A0-5DA4BD5F1027}"/>
              </a:ext>
            </a:extLst>
          </p:cNvPr>
          <p:cNvSpPr/>
          <p:nvPr/>
        </p:nvSpPr>
        <p:spPr>
          <a:xfrm>
            <a:off x="0" y="6718711"/>
            <a:ext cx="12192000" cy="139290"/>
          </a:xfrm>
          <a:prstGeom prst="rect">
            <a:avLst/>
          </a:prstGeom>
          <a:solidFill>
            <a:srgbClr val="1A4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543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69AF9C03-1752-4C6A-B500-43D678F88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432" y="395926"/>
            <a:ext cx="6153472" cy="60312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FDC55EC-9605-41A4-B8A6-FC0AA72A264C}"/>
              </a:ext>
            </a:extLst>
          </p:cNvPr>
          <p:cNvSpPr txBox="1"/>
          <p:nvPr/>
        </p:nvSpPr>
        <p:spPr>
          <a:xfrm>
            <a:off x="1664883" y="4048260"/>
            <a:ext cx="24894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E78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vivario.org.br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A1A342A7-9A89-4A6D-A772-A0E0F8AEC060}"/>
              </a:ext>
            </a:extLst>
          </p:cNvPr>
          <p:cNvSpPr txBox="1"/>
          <p:nvPr/>
        </p:nvSpPr>
        <p:spPr>
          <a:xfrm>
            <a:off x="1664883" y="4611157"/>
            <a:ext cx="1884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E78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@viva_rio</a:t>
            </a:r>
          </a:p>
        </p:txBody>
      </p:sp>
      <p:grpSp>
        <p:nvGrpSpPr>
          <p:cNvPr id="22" name="Graphic 10">
            <a:extLst>
              <a:ext uri="{FF2B5EF4-FFF2-40B4-BE49-F238E27FC236}">
                <a16:creationId xmlns:a16="http://schemas.microsoft.com/office/drawing/2014/main" id="{A48944B1-1630-4E7F-A322-412527DCCC23}"/>
              </a:ext>
            </a:extLst>
          </p:cNvPr>
          <p:cNvGrpSpPr/>
          <p:nvPr/>
        </p:nvGrpSpPr>
        <p:grpSpPr>
          <a:xfrm>
            <a:off x="1354847" y="4067912"/>
            <a:ext cx="315145" cy="315081"/>
            <a:chOff x="1081095" y="3746965"/>
            <a:chExt cx="480743" cy="480646"/>
          </a:xfrm>
          <a:solidFill>
            <a:srgbClr val="0E78A3"/>
          </a:solidFill>
        </p:grpSpPr>
        <p:sp>
          <p:nvSpPr>
            <p:cNvPr id="23" name="Freeform: Shape 12">
              <a:extLst>
                <a:ext uri="{FF2B5EF4-FFF2-40B4-BE49-F238E27FC236}">
                  <a16:creationId xmlns:a16="http://schemas.microsoft.com/office/drawing/2014/main" id="{595921A6-2DF5-4138-9B08-69B3B9B14252}"/>
                </a:ext>
              </a:extLst>
            </p:cNvPr>
            <p:cNvSpPr/>
            <p:nvPr/>
          </p:nvSpPr>
          <p:spPr>
            <a:xfrm>
              <a:off x="1081095" y="3746965"/>
              <a:ext cx="480743" cy="480646"/>
            </a:xfrm>
            <a:custGeom>
              <a:avLst/>
              <a:gdLst>
                <a:gd name="connsiteX0" fmla="*/ 240421 w 480743"/>
                <a:gd name="connsiteY0" fmla="*/ 0 h 480646"/>
                <a:gd name="connsiteX1" fmla="*/ 240323 w 480743"/>
                <a:gd name="connsiteY1" fmla="*/ 0 h 480646"/>
                <a:gd name="connsiteX2" fmla="*/ 0 w 480743"/>
                <a:gd name="connsiteY2" fmla="*/ 240323 h 480646"/>
                <a:gd name="connsiteX3" fmla="*/ 240323 w 480743"/>
                <a:gd name="connsiteY3" fmla="*/ 480646 h 480646"/>
                <a:gd name="connsiteX4" fmla="*/ 240421 w 480743"/>
                <a:gd name="connsiteY4" fmla="*/ 480646 h 480646"/>
                <a:gd name="connsiteX5" fmla="*/ 480744 w 480743"/>
                <a:gd name="connsiteY5" fmla="*/ 240323 h 480646"/>
                <a:gd name="connsiteX6" fmla="*/ 240421 w 480743"/>
                <a:gd name="connsiteY6" fmla="*/ 0 h 480646"/>
                <a:gd name="connsiteX7" fmla="*/ 446663 w 480743"/>
                <a:gd name="connsiteY7" fmla="*/ 152205 h 480646"/>
                <a:gd name="connsiteX8" fmla="*/ 340352 w 480743"/>
                <a:gd name="connsiteY8" fmla="*/ 152205 h 480646"/>
                <a:gd name="connsiteX9" fmla="*/ 314583 w 480743"/>
                <a:gd name="connsiteY9" fmla="*/ 88118 h 480646"/>
                <a:gd name="connsiteX10" fmla="*/ 404986 w 480743"/>
                <a:gd name="connsiteY10" fmla="*/ 88118 h 480646"/>
                <a:gd name="connsiteX11" fmla="*/ 446663 w 480743"/>
                <a:gd name="connsiteY11" fmla="*/ 152205 h 480646"/>
                <a:gd name="connsiteX12" fmla="*/ 240346 w 480743"/>
                <a:gd name="connsiteY12" fmla="*/ 18634 h 480646"/>
                <a:gd name="connsiteX13" fmla="*/ 286295 w 480743"/>
                <a:gd name="connsiteY13" fmla="*/ 72097 h 480646"/>
                <a:gd name="connsiteX14" fmla="*/ 194453 w 480743"/>
                <a:gd name="connsiteY14" fmla="*/ 72097 h 480646"/>
                <a:gd name="connsiteX15" fmla="*/ 240346 w 480743"/>
                <a:gd name="connsiteY15" fmla="*/ 18634 h 480646"/>
                <a:gd name="connsiteX16" fmla="*/ 175259 w 480743"/>
                <a:gd name="connsiteY16" fmla="*/ 72097 h 480646"/>
                <a:gd name="connsiteX17" fmla="*/ 92292 w 480743"/>
                <a:gd name="connsiteY17" fmla="*/ 72097 h 480646"/>
                <a:gd name="connsiteX18" fmla="*/ 218685 w 480743"/>
                <a:gd name="connsiteY18" fmla="*/ 17097 h 480646"/>
                <a:gd name="connsiteX19" fmla="*/ 175259 w 480743"/>
                <a:gd name="connsiteY19" fmla="*/ 72097 h 480646"/>
                <a:gd name="connsiteX20" fmla="*/ 262048 w 480743"/>
                <a:gd name="connsiteY20" fmla="*/ 17082 h 480646"/>
                <a:gd name="connsiteX21" fmla="*/ 388546 w 480743"/>
                <a:gd name="connsiteY21" fmla="*/ 72097 h 480646"/>
                <a:gd name="connsiteX22" fmla="*/ 305500 w 480743"/>
                <a:gd name="connsiteY22" fmla="*/ 72097 h 480646"/>
                <a:gd name="connsiteX23" fmla="*/ 262048 w 480743"/>
                <a:gd name="connsiteY23" fmla="*/ 17082 h 480646"/>
                <a:gd name="connsiteX24" fmla="*/ 296222 w 480743"/>
                <a:gd name="connsiteY24" fmla="*/ 88118 h 480646"/>
                <a:gd name="connsiteX25" fmla="*/ 323869 w 480743"/>
                <a:gd name="connsiteY25" fmla="*/ 152205 h 480646"/>
                <a:gd name="connsiteX26" fmla="*/ 156965 w 480743"/>
                <a:gd name="connsiteY26" fmla="*/ 152205 h 480646"/>
                <a:gd name="connsiteX27" fmla="*/ 184537 w 480743"/>
                <a:gd name="connsiteY27" fmla="*/ 88118 h 480646"/>
                <a:gd name="connsiteX28" fmla="*/ 75856 w 480743"/>
                <a:gd name="connsiteY28" fmla="*/ 88118 h 480646"/>
                <a:gd name="connsiteX29" fmla="*/ 166184 w 480743"/>
                <a:gd name="connsiteY29" fmla="*/ 88118 h 480646"/>
                <a:gd name="connsiteX30" fmla="*/ 140478 w 480743"/>
                <a:gd name="connsiteY30" fmla="*/ 152205 h 480646"/>
                <a:gd name="connsiteX31" fmla="*/ 34175 w 480743"/>
                <a:gd name="connsiteY31" fmla="*/ 152205 h 480646"/>
                <a:gd name="connsiteX32" fmla="*/ 75856 w 480743"/>
                <a:gd name="connsiteY32" fmla="*/ 88118 h 480646"/>
                <a:gd name="connsiteX33" fmla="*/ 28069 w 480743"/>
                <a:gd name="connsiteY33" fmla="*/ 168226 h 480646"/>
                <a:gd name="connsiteX34" fmla="*/ 452769 w 480743"/>
                <a:gd name="connsiteY34" fmla="*/ 168226 h 480646"/>
                <a:gd name="connsiteX35" fmla="*/ 452769 w 480743"/>
                <a:gd name="connsiteY35" fmla="*/ 312420 h 480646"/>
                <a:gd name="connsiteX36" fmla="*/ 28069 w 480743"/>
                <a:gd name="connsiteY36" fmla="*/ 312420 h 480646"/>
                <a:gd name="connsiteX37" fmla="*/ 28069 w 480743"/>
                <a:gd name="connsiteY37" fmla="*/ 168226 h 480646"/>
                <a:gd name="connsiteX38" fmla="*/ 240354 w 480743"/>
                <a:gd name="connsiteY38" fmla="*/ 462016 h 480646"/>
                <a:gd name="connsiteX39" fmla="*/ 194453 w 480743"/>
                <a:gd name="connsiteY39" fmla="*/ 408549 h 480646"/>
                <a:gd name="connsiteX40" fmla="*/ 286295 w 480743"/>
                <a:gd name="connsiteY40" fmla="*/ 408549 h 480646"/>
                <a:gd name="connsiteX41" fmla="*/ 240346 w 480743"/>
                <a:gd name="connsiteY41" fmla="*/ 462016 h 480646"/>
                <a:gd name="connsiteX42" fmla="*/ 305500 w 480743"/>
                <a:gd name="connsiteY42" fmla="*/ 408549 h 480646"/>
                <a:gd name="connsiteX43" fmla="*/ 388546 w 480743"/>
                <a:gd name="connsiteY43" fmla="*/ 408549 h 480646"/>
                <a:gd name="connsiteX44" fmla="*/ 261977 w 480743"/>
                <a:gd name="connsiteY44" fmla="*/ 463568 h 480646"/>
                <a:gd name="connsiteX45" fmla="*/ 305500 w 480743"/>
                <a:gd name="connsiteY45" fmla="*/ 408549 h 480646"/>
                <a:gd name="connsiteX46" fmla="*/ 218685 w 480743"/>
                <a:gd name="connsiteY46" fmla="*/ 463553 h 480646"/>
                <a:gd name="connsiteX47" fmla="*/ 92292 w 480743"/>
                <a:gd name="connsiteY47" fmla="*/ 408549 h 480646"/>
                <a:gd name="connsiteX48" fmla="*/ 175259 w 480743"/>
                <a:gd name="connsiteY48" fmla="*/ 408549 h 480646"/>
                <a:gd name="connsiteX49" fmla="*/ 218685 w 480743"/>
                <a:gd name="connsiteY49" fmla="*/ 463553 h 480646"/>
                <a:gd name="connsiteX50" fmla="*/ 184537 w 480743"/>
                <a:gd name="connsiteY50" fmla="*/ 392528 h 480646"/>
                <a:gd name="connsiteX51" fmla="*/ 156965 w 480743"/>
                <a:gd name="connsiteY51" fmla="*/ 328441 h 480646"/>
                <a:gd name="connsiteX52" fmla="*/ 323869 w 480743"/>
                <a:gd name="connsiteY52" fmla="*/ 328441 h 480646"/>
                <a:gd name="connsiteX53" fmla="*/ 296222 w 480743"/>
                <a:gd name="connsiteY53" fmla="*/ 392528 h 480646"/>
                <a:gd name="connsiteX54" fmla="*/ 34175 w 480743"/>
                <a:gd name="connsiteY54" fmla="*/ 328441 h 480646"/>
                <a:gd name="connsiteX55" fmla="*/ 140478 w 480743"/>
                <a:gd name="connsiteY55" fmla="*/ 328441 h 480646"/>
                <a:gd name="connsiteX56" fmla="*/ 166184 w 480743"/>
                <a:gd name="connsiteY56" fmla="*/ 392528 h 480646"/>
                <a:gd name="connsiteX57" fmla="*/ 75856 w 480743"/>
                <a:gd name="connsiteY57" fmla="*/ 392528 h 480646"/>
                <a:gd name="connsiteX58" fmla="*/ 34175 w 480743"/>
                <a:gd name="connsiteY58" fmla="*/ 328441 h 480646"/>
                <a:gd name="connsiteX59" fmla="*/ 404986 w 480743"/>
                <a:gd name="connsiteY59" fmla="*/ 392528 h 480646"/>
                <a:gd name="connsiteX60" fmla="*/ 314583 w 480743"/>
                <a:gd name="connsiteY60" fmla="*/ 392528 h 480646"/>
                <a:gd name="connsiteX61" fmla="*/ 340352 w 480743"/>
                <a:gd name="connsiteY61" fmla="*/ 328441 h 480646"/>
                <a:gd name="connsiteX62" fmla="*/ 446663 w 480743"/>
                <a:gd name="connsiteY62" fmla="*/ 328441 h 480646"/>
                <a:gd name="connsiteX63" fmla="*/ 404986 w 480743"/>
                <a:gd name="connsiteY63" fmla="*/ 392528 h 480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80743" h="480646">
                  <a:moveTo>
                    <a:pt x="240421" y="0"/>
                  </a:moveTo>
                  <a:lnTo>
                    <a:pt x="240323" y="0"/>
                  </a:lnTo>
                  <a:cubicBezTo>
                    <a:pt x="107598" y="0"/>
                    <a:pt x="0" y="107598"/>
                    <a:pt x="0" y="240323"/>
                  </a:cubicBezTo>
                  <a:cubicBezTo>
                    <a:pt x="0" y="373052"/>
                    <a:pt x="107598" y="480646"/>
                    <a:pt x="240323" y="480646"/>
                  </a:cubicBezTo>
                  <a:lnTo>
                    <a:pt x="240421" y="480646"/>
                  </a:lnTo>
                  <a:cubicBezTo>
                    <a:pt x="373146" y="480646"/>
                    <a:pt x="480744" y="373052"/>
                    <a:pt x="480744" y="240323"/>
                  </a:cubicBezTo>
                  <a:cubicBezTo>
                    <a:pt x="480744" y="107598"/>
                    <a:pt x="373146" y="0"/>
                    <a:pt x="240421" y="0"/>
                  </a:cubicBezTo>
                  <a:close/>
                  <a:moveTo>
                    <a:pt x="446663" y="152205"/>
                  </a:moveTo>
                  <a:lnTo>
                    <a:pt x="340352" y="152205"/>
                  </a:lnTo>
                  <a:cubicBezTo>
                    <a:pt x="334152" y="129960"/>
                    <a:pt x="325512" y="108466"/>
                    <a:pt x="314583" y="88118"/>
                  </a:cubicBezTo>
                  <a:lnTo>
                    <a:pt x="404986" y="88118"/>
                  </a:lnTo>
                  <a:cubicBezTo>
                    <a:pt x="422431" y="106948"/>
                    <a:pt x="436528" y="128622"/>
                    <a:pt x="446663" y="152205"/>
                  </a:cubicBezTo>
                  <a:close/>
                  <a:moveTo>
                    <a:pt x="240346" y="18634"/>
                  </a:moveTo>
                  <a:cubicBezTo>
                    <a:pt x="257862" y="34441"/>
                    <a:pt x="273305" y="52406"/>
                    <a:pt x="286295" y="72097"/>
                  </a:cubicBezTo>
                  <a:lnTo>
                    <a:pt x="194453" y="72097"/>
                  </a:lnTo>
                  <a:cubicBezTo>
                    <a:pt x="207427" y="52406"/>
                    <a:pt x="222846" y="34441"/>
                    <a:pt x="240346" y="18634"/>
                  </a:cubicBezTo>
                  <a:close/>
                  <a:moveTo>
                    <a:pt x="175259" y="72097"/>
                  </a:moveTo>
                  <a:lnTo>
                    <a:pt x="92292" y="72097"/>
                  </a:lnTo>
                  <a:cubicBezTo>
                    <a:pt x="127570" y="40899"/>
                    <a:pt x="171809" y="21646"/>
                    <a:pt x="218685" y="17097"/>
                  </a:cubicBezTo>
                  <a:cubicBezTo>
                    <a:pt x="202104" y="33662"/>
                    <a:pt x="187529" y="52125"/>
                    <a:pt x="175259" y="72097"/>
                  </a:cubicBezTo>
                  <a:close/>
                  <a:moveTo>
                    <a:pt x="262048" y="17082"/>
                  </a:moveTo>
                  <a:cubicBezTo>
                    <a:pt x="308962" y="21615"/>
                    <a:pt x="353240" y="40871"/>
                    <a:pt x="388546" y="72097"/>
                  </a:cubicBezTo>
                  <a:lnTo>
                    <a:pt x="305500" y="72097"/>
                  </a:lnTo>
                  <a:cubicBezTo>
                    <a:pt x="293222" y="52117"/>
                    <a:pt x="278640" y="33651"/>
                    <a:pt x="262048" y="17082"/>
                  </a:cubicBezTo>
                  <a:close/>
                  <a:moveTo>
                    <a:pt x="296222" y="88118"/>
                  </a:moveTo>
                  <a:cubicBezTo>
                    <a:pt x="307922" y="108321"/>
                    <a:pt x="317200" y="129831"/>
                    <a:pt x="323869" y="152205"/>
                  </a:cubicBezTo>
                  <a:lnTo>
                    <a:pt x="156965" y="152205"/>
                  </a:lnTo>
                  <a:cubicBezTo>
                    <a:pt x="163599" y="129835"/>
                    <a:pt x="172857" y="108321"/>
                    <a:pt x="184537" y="88118"/>
                  </a:cubicBezTo>
                  <a:close/>
                  <a:moveTo>
                    <a:pt x="75856" y="88118"/>
                  </a:moveTo>
                  <a:lnTo>
                    <a:pt x="166184" y="88118"/>
                  </a:lnTo>
                  <a:cubicBezTo>
                    <a:pt x="155275" y="108466"/>
                    <a:pt x="146654" y="129960"/>
                    <a:pt x="140478" y="152205"/>
                  </a:cubicBezTo>
                  <a:lnTo>
                    <a:pt x="34175" y="152205"/>
                  </a:lnTo>
                  <a:cubicBezTo>
                    <a:pt x="44310" y="128622"/>
                    <a:pt x="58407" y="106948"/>
                    <a:pt x="75856" y="88118"/>
                  </a:cubicBezTo>
                  <a:close/>
                  <a:moveTo>
                    <a:pt x="28069" y="168226"/>
                  </a:moveTo>
                  <a:lnTo>
                    <a:pt x="452769" y="168226"/>
                  </a:lnTo>
                  <a:cubicBezTo>
                    <a:pt x="468704" y="214973"/>
                    <a:pt x="468704" y="265677"/>
                    <a:pt x="452769" y="312420"/>
                  </a:cubicBezTo>
                  <a:lnTo>
                    <a:pt x="28069" y="312420"/>
                  </a:lnTo>
                  <a:cubicBezTo>
                    <a:pt x="12133" y="265677"/>
                    <a:pt x="12133" y="214973"/>
                    <a:pt x="28069" y="168226"/>
                  </a:cubicBezTo>
                  <a:close/>
                  <a:moveTo>
                    <a:pt x="240354" y="462016"/>
                  </a:moveTo>
                  <a:cubicBezTo>
                    <a:pt x="222854" y="446209"/>
                    <a:pt x="207427" y="428244"/>
                    <a:pt x="194453" y="408549"/>
                  </a:cubicBezTo>
                  <a:lnTo>
                    <a:pt x="286295" y="408549"/>
                  </a:lnTo>
                  <a:cubicBezTo>
                    <a:pt x="273305" y="428244"/>
                    <a:pt x="257862" y="446209"/>
                    <a:pt x="240346" y="462016"/>
                  </a:cubicBezTo>
                  <a:close/>
                  <a:moveTo>
                    <a:pt x="305500" y="408549"/>
                  </a:moveTo>
                  <a:lnTo>
                    <a:pt x="388546" y="408549"/>
                  </a:lnTo>
                  <a:cubicBezTo>
                    <a:pt x="353221" y="439790"/>
                    <a:pt x="308915" y="459047"/>
                    <a:pt x="261977" y="463568"/>
                  </a:cubicBezTo>
                  <a:cubicBezTo>
                    <a:pt x="278593" y="446999"/>
                    <a:pt x="293203" y="428533"/>
                    <a:pt x="305500" y="408549"/>
                  </a:cubicBezTo>
                  <a:close/>
                  <a:moveTo>
                    <a:pt x="218685" y="463553"/>
                  </a:moveTo>
                  <a:cubicBezTo>
                    <a:pt x="171809" y="459000"/>
                    <a:pt x="127570" y="439751"/>
                    <a:pt x="92292" y="408549"/>
                  </a:cubicBezTo>
                  <a:lnTo>
                    <a:pt x="175259" y="408549"/>
                  </a:lnTo>
                  <a:cubicBezTo>
                    <a:pt x="187529" y="428525"/>
                    <a:pt x="202104" y="446984"/>
                    <a:pt x="218685" y="463553"/>
                  </a:cubicBezTo>
                  <a:close/>
                  <a:moveTo>
                    <a:pt x="184537" y="392528"/>
                  </a:moveTo>
                  <a:cubicBezTo>
                    <a:pt x="172857" y="372325"/>
                    <a:pt x="163599" y="350815"/>
                    <a:pt x="156965" y="328441"/>
                  </a:cubicBezTo>
                  <a:lnTo>
                    <a:pt x="323869" y="328441"/>
                  </a:lnTo>
                  <a:cubicBezTo>
                    <a:pt x="317200" y="350815"/>
                    <a:pt x="307922" y="372325"/>
                    <a:pt x="296222" y="392528"/>
                  </a:cubicBezTo>
                  <a:close/>
                  <a:moveTo>
                    <a:pt x="34175" y="328441"/>
                  </a:moveTo>
                  <a:lnTo>
                    <a:pt x="140478" y="328441"/>
                  </a:lnTo>
                  <a:cubicBezTo>
                    <a:pt x="146654" y="350686"/>
                    <a:pt x="155275" y="372180"/>
                    <a:pt x="166184" y="392528"/>
                  </a:cubicBezTo>
                  <a:lnTo>
                    <a:pt x="75856" y="392528"/>
                  </a:lnTo>
                  <a:cubicBezTo>
                    <a:pt x="58407" y="373701"/>
                    <a:pt x="44310" y="352024"/>
                    <a:pt x="34175" y="328441"/>
                  </a:cubicBezTo>
                  <a:close/>
                  <a:moveTo>
                    <a:pt x="404986" y="392528"/>
                  </a:moveTo>
                  <a:lnTo>
                    <a:pt x="314583" y="392528"/>
                  </a:lnTo>
                  <a:cubicBezTo>
                    <a:pt x="325512" y="372184"/>
                    <a:pt x="334152" y="350690"/>
                    <a:pt x="340352" y="328441"/>
                  </a:cubicBezTo>
                  <a:lnTo>
                    <a:pt x="446663" y="328441"/>
                  </a:lnTo>
                  <a:cubicBezTo>
                    <a:pt x="436528" y="352024"/>
                    <a:pt x="422431" y="373701"/>
                    <a:pt x="404986" y="392528"/>
                  </a:cubicBezTo>
                  <a:close/>
                </a:path>
              </a:pathLst>
            </a:custGeom>
            <a:grpFill/>
            <a:ln w="9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E78A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: Shape 13">
              <a:extLst>
                <a:ext uri="{FF2B5EF4-FFF2-40B4-BE49-F238E27FC236}">
                  <a16:creationId xmlns:a16="http://schemas.microsoft.com/office/drawing/2014/main" id="{F471CC21-3E6F-4670-9781-23790EAF5C2D}"/>
                </a:ext>
              </a:extLst>
            </p:cNvPr>
            <p:cNvSpPr/>
            <p:nvPr/>
          </p:nvSpPr>
          <p:spPr>
            <a:xfrm>
              <a:off x="1121461" y="3937119"/>
              <a:ext cx="111653" cy="98233"/>
            </a:xfrm>
            <a:custGeom>
              <a:avLst/>
              <a:gdLst>
                <a:gd name="connsiteX0" fmla="*/ 24095 w 111653"/>
                <a:gd name="connsiteY0" fmla="*/ 92331 h 98233"/>
                <a:gd name="connsiteX1" fmla="*/ 31722 w 111653"/>
                <a:gd name="connsiteY1" fmla="*/ 98234 h 98233"/>
                <a:gd name="connsiteX2" fmla="*/ 31828 w 111653"/>
                <a:gd name="connsiteY2" fmla="*/ 98234 h 98233"/>
                <a:gd name="connsiteX3" fmla="*/ 39502 w 111653"/>
                <a:gd name="connsiteY3" fmla="*/ 92523 h 98233"/>
                <a:gd name="connsiteX4" fmla="*/ 55860 w 111653"/>
                <a:gd name="connsiteY4" fmla="*/ 37992 h 98233"/>
                <a:gd name="connsiteX5" fmla="*/ 72218 w 111653"/>
                <a:gd name="connsiteY5" fmla="*/ 92523 h 98233"/>
                <a:gd name="connsiteX6" fmla="*/ 79893 w 111653"/>
                <a:gd name="connsiteY6" fmla="*/ 98234 h 98233"/>
                <a:gd name="connsiteX7" fmla="*/ 79994 w 111653"/>
                <a:gd name="connsiteY7" fmla="*/ 98234 h 98233"/>
                <a:gd name="connsiteX8" fmla="*/ 87622 w 111653"/>
                <a:gd name="connsiteY8" fmla="*/ 92331 h 98233"/>
                <a:gd name="connsiteX9" fmla="*/ 111654 w 111653"/>
                <a:gd name="connsiteY9" fmla="*/ 4213 h 98233"/>
                <a:gd name="connsiteX10" fmla="*/ 96192 w 111653"/>
                <a:gd name="connsiteY10" fmla="*/ 0 h 98233"/>
                <a:gd name="connsiteX11" fmla="*/ 79521 w 111653"/>
                <a:gd name="connsiteY11" fmla="*/ 61121 h 98233"/>
                <a:gd name="connsiteX12" fmla="*/ 63499 w 111653"/>
                <a:gd name="connsiteY12" fmla="*/ 7819 h 98233"/>
                <a:gd name="connsiteX13" fmla="*/ 55825 w 111653"/>
                <a:gd name="connsiteY13" fmla="*/ 2104 h 98233"/>
                <a:gd name="connsiteX14" fmla="*/ 48151 w 111653"/>
                <a:gd name="connsiteY14" fmla="*/ 7819 h 98233"/>
                <a:gd name="connsiteX15" fmla="*/ 32129 w 111653"/>
                <a:gd name="connsiteY15" fmla="*/ 61121 h 98233"/>
                <a:gd name="connsiteX16" fmla="*/ 15462 w 111653"/>
                <a:gd name="connsiteY16" fmla="*/ 0 h 98233"/>
                <a:gd name="connsiteX17" fmla="*/ 0 w 111653"/>
                <a:gd name="connsiteY17" fmla="*/ 4213 h 9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1653" h="98233">
                  <a:moveTo>
                    <a:pt x="24095" y="92331"/>
                  </a:moveTo>
                  <a:cubicBezTo>
                    <a:pt x="25038" y="95781"/>
                    <a:pt x="28147" y="98191"/>
                    <a:pt x="31722" y="98234"/>
                  </a:cubicBezTo>
                  <a:lnTo>
                    <a:pt x="31828" y="98234"/>
                  </a:lnTo>
                  <a:cubicBezTo>
                    <a:pt x="35364" y="98234"/>
                    <a:pt x="38485" y="95914"/>
                    <a:pt x="39502" y="92523"/>
                  </a:cubicBezTo>
                  <a:lnTo>
                    <a:pt x="55860" y="37992"/>
                  </a:lnTo>
                  <a:lnTo>
                    <a:pt x="72218" y="92523"/>
                  </a:lnTo>
                  <a:cubicBezTo>
                    <a:pt x="73231" y="95914"/>
                    <a:pt x="76353" y="98234"/>
                    <a:pt x="79893" y="98234"/>
                  </a:cubicBezTo>
                  <a:lnTo>
                    <a:pt x="79994" y="98234"/>
                  </a:lnTo>
                  <a:cubicBezTo>
                    <a:pt x="83569" y="98191"/>
                    <a:pt x="86683" y="95781"/>
                    <a:pt x="87622" y="92331"/>
                  </a:cubicBezTo>
                  <a:lnTo>
                    <a:pt x="111654" y="4213"/>
                  </a:lnTo>
                  <a:lnTo>
                    <a:pt x="96192" y="0"/>
                  </a:lnTo>
                  <a:lnTo>
                    <a:pt x="79521" y="61121"/>
                  </a:lnTo>
                  <a:lnTo>
                    <a:pt x="63499" y="7819"/>
                  </a:lnTo>
                  <a:cubicBezTo>
                    <a:pt x="62486" y="4428"/>
                    <a:pt x="59365" y="2104"/>
                    <a:pt x="55825" y="2104"/>
                  </a:cubicBezTo>
                  <a:cubicBezTo>
                    <a:pt x="52289" y="2104"/>
                    <a:pt x="49168" y="4428"/>
                    <a:pt x="48151" y="7819"/>
                  </a:cubicBezTo>
                  <a:lnTo>
                    <a:pt x="32129" y="61121"/>
                  </a:lnTo>
                  <a:lnTo>
                    <a:pt x="15462" y="0"/>
                  </a:lnTo>
                  <a:lnTo>
                    <a:pt x="0" y="4213"/>
                  </a:lnTo>
                  <a:close/>
                </a:path>
              </a:pathLst>
            </a:custGeom>
            <a:grpFill/>
            <a:ln w="9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E78A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Freeform: Shape 14">
              <a:extLst>
                <a:ext uri="{FF2B5EF4-FFF2-40B4-BE49-F238E27FC236}">
                  <a16:creationId xmlns:a16="http://schemas.microsoft.com/office/drawing/2014/main" id="{9B6678C0-E853-451D-AFF3-FD2E960DA9BA}"/>
                </a:ext>
              </a:extLst>
            </p:cNvPr>
            <p:cNvSpPr/>
            <p:nvPr/>
          </p:nvSpPr>
          <p:spPr>
            <a:xfrm>
              <a:off x="1265655" y="3937119"/>
              <a:ext cx="111653" cy="98233"/>
            </a:xfrm>
            <a:custGeom>
              <a:avLst/>
              <a:gdLst>
                <a:gd name="connsiteX0" fmla="*/ 31722 w 111653"/>
                <a:gd name="connsiteY0" fmla="*/ 98234 h 98233"/>
                <a:gd name="connsiteX1" fmla="*/ 31828 w 111653"/>
                <a:gd name="connsiteY1" fmla="*/ 98234 h 98233"/>
                <a:gd name="connsiteX2" fmla="*/ 39502 w 111653"/>
                <a:gd name="connsiteY2" fmla="*/ 92523 h 98233"/>
                <a:gd name="connsiteX3" fmla="*/ 55860 w 111653"/>
                <a:gd name="connsiteY3" fmla="*/ 37992 h 98233"/>
                <a:gd name="connsiteX4" fmla="*/ 72218 w 111653"/>
                <a:gd name="connsiteY4" fmla="*/ 92523 h 98233"/>
                <a:gd name="connsiteX5" fmla="*/ 79893 w 111653"/>
                <a:gd name="connsiteY5" fmla="*/ 98234 h 98233"/>
                <a:gd name="connsiteX6" fmla="*/ 79994 w 111653"/>
                <a:gd name="connsiteY6" fmla="*/ 98234 h 98233"/>
                <a:gd name="connsiteX7" fmla="*/ 87622 w 111653"/>
                <a:gd name="connsiteY7" fmla="*/ 92331 h 98233"/>
                <a:gd name="connsiteX8" fmla="*/ 111654 w 111653"/>
                <a:gd name="connsiteY8" fmla="*/ 4213 h 98233"/>
                <a:gd name="connsiteX9" fmla="*/ 96192 w 111653"/>
                <a:gd name="connsiteY9" fmla="*/ 0 h 98233"/>
                <a:gd name="connsiteX10" fmla="*/ 79521 w 111653"/>
                <a:gd name="connsiteY10" fmla="*/ 61121 h 98233"/>
                <a:gd name="connsiteX11" fmla="*/ 63499 w 111653"/>
                <a:gd name="connsiteY11" fmla="*/ 7819 h 98233"/>
                <a:gd name="connsiteX12" fmla="*/ 55825 w 111653"/>
                <a:gd name="connsiteY12" fmla="*/ 2104 h 98233"/>
                <a:gd name="connsiteX13" fmla="*/ 48151 w 111653"/>
                <a:gd name="connsiteY13" fmla="*/ 7819 h 98233"/>
                <a:gd name="connsiteX14" fmla="*/ 32129 w 111653"/>
                <a:gd name="connsiteY14" fmla="*/ 61121 h 98233"/>
                <a:gd name="connsiteX15" fmla="*/ 15462 w 111653"/>
                <a:gd name="connsiteY15" fmla="*/ 0 h 98233"/>
                <a:gd name="connsiteX16" fmla="*/ 0 w 111653"/>
                <a:gd name="connsiteY16" fmla="*/ 4213 h 98233"/>
                <a:gd name="connsiteX17" fmla="*/ 24032 w 111653"/>
                <a:gd name="connsiteY17" fmla="*/ 92331 h 98233"/>
                <a:gd name="connsiteX18" fmla="*/ 31722 w 111653"/>
                <a:gd name="connsiteY18" fmla="*/ 98234 h 9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1653" h="98233">
                  <a:moveTo>
                    <a:pt x="31722" y="98234"/>
                  </a:moveTo>
                  <a:lnTo>
                    <a:pt x="31828" y="98234"/>
                  </a:lnTo>
                  <a:cubicBezTo>
                    <a:pt x="35364" y="98234"/>
                    <a:pt x="38485" y="95914"/>
                    <a:pt x="39502" y="92523"/>
                  </a:cubicBezTo>
                  <a:lnTo>
                    <a:pt x="55860" y="37992"/>
                  </a:lnTo>
                  <a:lnTo>
                    <a:pt x="72218" y="92523"/>
                  </a:lnTo>
                  <a:cubicBezTo>
                    <a:pt x="73231" y="95914"/>
                    <a:pt x="76353" y="98234"/>
                    <a:pt x="79893" y="98234"/>
                  </a:cubicBezTo>
                  <a:lnTo>
                    <a:pt x="79994" y="98234"/>
                  </a:lnTo>
                  <a:cubicBezTo>
                    <a:pt x="83569" y="98191"/>
                    <a:pt x="86683" y="95781"/>
                    <a:pt x="87622" y="92331"/>
                  </a:cubicBezTo>
                  <a:lnTo>
                    <a:pt x="111654" y="4213"/>
                  </a:lnTo>
                  <a:lnTo>
                    <a:pt x="96192" y="0"/>
                  </a:lnTo>
                  <a:lnTo>
                    <a:pt x="79521" y="61121"/>
                  </a:lnTo>
                  <a:lnTo>
                    <a:pt x="63499" y="7819"/>
                  </a:lnTo>
                  <a:cubicBezTo>
                    <a:pt x="62486" y="4428"/>
                    <a:pt x="59365" y="2104"/>
                    <a:pt x="55825" y="2104"/>
                  </a:cubicBezTo>
                  <a:cubicBezTo>
                    <a:pt x="52289" y="2104"/>
                    <a:pt x="49168" y="4428"/>
                    <a:pt x="48151" y="7819"/>
                  </a:cubicBezTo>
                  <a:lnTo>
                    <a:pt x="32129" y="61121"/>
                  </a:lnTo>
                  <a:lnTo>
                    <a:pt x="15462" y="0"/>
                  </a:lnTo>
                  <a:lnTo>
                    <a:pt x="0" y="4213"/>
                  </a:lnTo>
                  <a:lnTo>
                    <a:pt x="24032" y="92331"/>
                  </a:lnTo>
                  <a:cubicBezTo>
                    <a:pt x="24979" y="95805"/>
                    <a:pt x="28124" y="98218"/>
                    <a:pt x="31722" y="98234"/>
                  </a:cubicBezTo>
                  <a:close/>
                </a:path>
              </a:pathLst>
            </a:custGeom>
            <a:grpFill/>
            <a:ln w="9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E78A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Freeform: Shape 15">
              <a:extLst>
                <a:ext uri="{FF2B5EF4-FFF2-40B4-BE49-F238E27FC236}">
                  <a16:creationId xmlns:a16="http://schemas.microsoft.com/office/drawing/2014/main" id="{61A7426B-9F09-4634-B0B0-A20EADE6C10E}"/>
                </a:ext>
              </a:extLst>
            </p:cNvPr>
            <p:cNvSpPr/>
            <p:nvPr/>
          </p:nvSpPr>
          <p:spPr>
            <a:xfrm>
              <a:off x="1409849" y="3937119"/>
              <a:ext cx="111653" cy="98233"/>
            </a:xfrm>
            <a:custGeom>
              <a:avLst/>
              <a:gdLst>
                <a:gd name="connsiteX0" fmla="*/ 31722 w 111653"/>
                <a:gd name="connsiteY0" fmla="*/ 98234 h 98233"/>
                <a:gd name="connsiteX1" fmla="*/ 31828 w 111653"/>
                <a:gd name="connsiteY1" fmla="*/ 98234 h 98233"/>
                <a:gd name="connsiteX2" fmla="*/ 39502 w 111653"/>
                <a:gd name="connsiteY2" fmla="*/ 92523 h 98233"/>
                <a:gd name="connsiteX3" fmla="*/ 55860 w 111653"/>
                <a:gd name="connsiteY3" fmla="*/ 37992 h 98233"/>
                <a:gd name="connsiteX4" fmla="*/ 72218 w 111653"/>
                <a:gd name="connsiteY4" fmla="*/ 92523 h 98233"/>
                <a:gd name="connsiteX5" fmla="*/ 79893 w 111653"/>
                <a:gd name="connsiteY5" fmla="*/ 98234 h 98233"/>
                <a:gd name="connsiteX6" fmla="*/ 79994 w 111653"/>
                <a:gd name="connsiteY6" fmla="*/ 98234 h 98233"/>
                <a:gd name="connsiteX7" fmla="*/ 87622 w 111653"/>
                <a:gd name="connsiteY7" fmla="*/ 92331 h 98233"/>
                <a:gd name="connsiteX8" fmla="*/ 111654 w 111653"/>
                <a:gd name="connsiteY8" fmla="*/ 4213 h 98233"/>
                <a:gd name="connsiteX9" fmla="*/ 96192 w 111653"/>
                <a:gd name="connsiteY9" fmla="*/ 0 h 98233"/>
                <a:gd name="connsiteX10" fmla="*/ 79521 w 111653"/>
                <a:gd name="connsiteY10" fmla="*/ 61121 h 98233"/>
                <a:gd name="connsiteX11" fmla="*/ 63499 w 111653"/>
                <a:gd name="connsiteY11" fmla="*/ 7819 h 98233"/>
                <a:gd name="connsiteX12" fmla="*/ 55825 w 111653"/>
                <a:gd name="connsiteY12" fmla="*/ 2104 h 98233"/>
                <a:gd name="connsiteX13" fmla="*/ 48151 w 111653"/>
                <a:gd name="connsiteY13" fmla="*/ 7819 h 98233"/>
                <a:gd name="connsiteX14" fmla="*/ 32129 w 111653"/>
                <a:gd name="connsiteY14" fmla="*/ 61121 h 98233"/>
                <a:gd name="connsiteX15" fmla="*/ 15462 w 111653"/>
                <a:gd name="connsiteY15" fmla="*/ 0 h 98233"/>
                <a:gd name="connsiteX16" fmla="*/ 0 w 111653"/>
                <a:gd name="connsiteY16" fmla="*/ 4213 h 98233"/>
                <a:gd name="connsiteX17" fmla="*/ 24032 w 111653"/>
                <a:gd name="connsiteY17" fmla="*/ 92331 h 98233"/>
                <a:gd name="connsiteX18" fmla="*/ 31722 w 111653"/>
                <a:gd name="connsiteY18" fmla="*/ 98234 h 9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1653" h="98233">
                  <a:moveTo>
                    <a:pt x="31722" y="98234"/>
                  </a:moveTo>
                  <a:lnTo>
                    <a:pt x="31828" y="98234"/>
                  </a:lnTo>
                  <a:cubicBezTo>
                    <a:pt x="35364" y="98234"/>
                    <a:pt x="38485" y="95914"/>
                    <a:pt x="39502" y="92523"/>
                  </a:cubicBezTo>
                  <a:lnTo>
                    <a:pt x="55860" y="37992"/>
                  </a:lnTo>
                  <a:lnTo>
                    <a:pt x="72218" y="92523"/>
                  </a:lnTo>
                  <a:cubicBezTo>
                    <a:pt x="73231" y="95914"/>
                    <a:pt x="76353" y="98234"/>
                    <a:pt x="79893" y="98234"/>
                  </a:cubicBezTo>
                  <a:lnTo>
                    <a:pt x="79994" y="98234"/>
                  </a:lnTo>
                  <a:cubicBezTo>
                    <a:pt x="83569" y="98191"/>
                    <a:pt x="86683" y="95781"/>
                    <a:pt x="87622" y="92331"/>
                  </a:cubicBezTo>
                  <a:lnTo>
                    <a:pt x="111654" y="4213"/>
                  </a:lnTo>
                  <a:lnTo>
                    <a:pt x="96192" y="0"/>
                  </a:lnTo>
                  <a:lnTo>
                    <a:pt x="79521" y="61121"/>
                  </a:lnTo>
                  <a:lnTo>
                    <a:pt x="63499" y="7819"/>
                  </a:lnTo>
                  <a:cubicBezTo>
                    <a:pt x="62486" y="4428"/>
                    <a:pt x="59365" y="2104"/>
                    <a:pt x="55825" y="2104"/>
                  </a:cubicBezTo>
                  <a:cubicBezTo>
                    <a:pt x="52289" y="2104"/>
                    <a:pt x="49168" y="4428"/>
                    <a:pt x="48151" y="7819"/>
                  </a:cubicBezTo>
                  <a:lnTo>
                    <a:pt x="32129" y="61121"/>
                  </a:lnTo>
                  <a:lnTo>
                    <a:pt x="15462" y="0"/>
                  </a:lnTo>
                  <a:lnTo>
                    <a:pt x="0" y="4213"/>
                  </a:lnTo>
                  <a:lnTo>
                    <a:pt x="24032" y="92331"/>
                  </a:lnTo>
                  <a:cubicBezTo>
                    <a:pt x="24979" y="95805"/>
                    <a:pt x="28124" y="98218"/>
                    <a:pt x="31722" y="98234"/>
                  </a:cubicBezTo>
                  <a:close/>
                </a:path>
              </a:pathLst>
            </a:custGeom>
            <a:grpFill/>
            <a:ln w="9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E78A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8" name="Imagem 17" descr="Uma imagem contendo Ícone&#10;&#10;Descrição gerada automaticamente">
            <a:extLst>
              <a:ext uri="{FF2B5EF4-FFF2-40B4-BE49-F238E27FC236}">
                <a16:creationId xmlns:a16="http://schemas.microsoft.com/office/drawing/2014/main" id="{67506DBA-1516-4432-B214-47E1406EBF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4" b="18672"/>
          <a:stretch/>
        </p:blipFill>
        <p:spPr>
          <a:xfrm>
            <a:off x="1086950" y="1206631"/>
            <a:ext cx="1693957" cy="1531168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3879E7FD-FEFC-454F-B4FF-4C07A69810F5}"/>
              </a:ext>
            </a:extLst>
          </p:cNvPr>
          <p:cNvSpPr txBox="1"/>
          <p:nvPr/>
        </p:nvSpPr>
        <p:spPr>
          <a:xfrm>
            <a:off x="1272618" y="3011424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0E78A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Obrigado</a:t>
            </a:r>
          </a:p>
        </p:txBody>
      </p:sp>
      <p:pic>
        <p:nvPicPr>
          <p:cNvPr id="3" name="Imagem 2" descr="Logotipo, Ícone&#10;&#10;Descrição gerada automaticamente">
            <a:extLst>
              <a:ext uri="{FF2B5EF4-FFF2-40B4-BE49-F238E27FC236}">
                <a16:creationId xmlns:a16="http://schemas.microsoft.com/office/drawing/2014/main" id="{EAE71D97-CCD7-49FF-A75F-580569702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308" y="5672979"/>
            <a:ext cx="300426" cy="315081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ED703A8A-433E-42F8-A6E6-C72FAF18E2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81" y="5160236"/>
            <a:ext cx="235670" cy="235670"/>
          </a:xfrm>
          <a:prstGeom prst="rect">
            <a:avLst/>
          </a:prstGeom>
        </p:spPr>
      </p:pic>
      <p:pic>
        <p:nvPicPr>
          <p:cNvPr id="7" name="Imagem 6" descr="Ícone&#10;&#10;Descrição gerada automaticamente com confiança média">
            <a:extLst>
              <a:ext uri="{FF2B5EF4-FFF2-40B4-BE49-F238E27FC236}">
                <a16:creationId xmlns:a16="http://schemas.microsoft.com/office/drawing/2014/main" id="{9C688A49-718B-4993-84FA-8C573B1906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03" y="4660066"/>
            <a:ext cx="300426" cy="300426"/>
          </a:xfrm>
          <a:prstGeom prst="rect">
            <a:avLst/>
          </a:prstGeom>
        </p:spPr>
      </p:pic>
      <p:sp>
        <p:nvSpPr>
          <p:cNvPr id="25" name="TextBox 22">
            <a:extLst>
              <a:ext uri="{FF2B5EF4-FFF2-40B4-BE49-F238E27FC236}">
                <a16:creationId xmlns:a16="http://schemas.microsoft.com/office/drawing/2014/main" id="{D36BC1AF-E8A4-4A86-AD20-87AC7DC8D76F}"/>
              </a:ext>
            </a:extLst>
          </p:cNvPr>
          <p:cNvSpPr txBox="1"/>
          <p:nvPr/>
        </p:nvSpPr>
        <p:spPr>
          <a:xfrm>
            <a:off x="1664883" y="5102649"/>
            <a:ext cx="1884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E78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 Rio</a:t>
            </a:r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id="{5FED6117-8180-4666-B58A-716911E31560}"/>
              </a:ext>
            </a:extLst>
          </p:cNvPr>
          <p:cNvSpPr txBox="1"/>
          <p:nvPr/>
        </p:nvSpPr>
        <p:spPr>
          <a:xfrm>
            <a:off x="1664883" y="5636949"/>
            <a:ext cx="1884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E78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@viva_rio</a:t>
            </a:r>
          </a:p>
        </p:txBody>
      </p:sp>
    </p:spTree>
    <p:extLst>
      <p:ext uri="{BB962C8B-B14F-4D97-AF65-F5344CB8AC3E}">
        <p14:creationId xmlns:p14="http://schemas.microsoft.com/office/powerpoint/2010/main" val="238012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8ADAB70-8EBE-4FF5-B449-853B9244713A}"/>
              </a:ext>
            </a:extLst>
          </p:cNvPr>
          <p:cNvSpPr txBox="1"/>
          <p:nvPr/>
        </p:nvSpPr>
        <p:spPr>
          <a:xfrm>
            <a:off x="880994" y="1165317"/>
            <a:ext cx="5105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Bem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Vindo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ao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1A4F8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VIVA</a:t>
            </a:r>
            <a:r>
              <a:rPr lang="en-US" sz="3200" b="1" dirty="0">
                <a:solidFill>
                  <a:srgbClr val="2962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E78A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RIO</a:t>
            </a:r>
            <a:endParaRPr lang="id-ID" sz="3200" b="1" dirty="0">
              <a:solidFill>
                <a:srgbClr val="0E78A3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92900" y="2142790"/>
            <a:ext cx="4575276" cy="14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id-ID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6106" y="1860907"/>
            <a:ext cx="466794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“</a:t>
            </a:r>
            <a:endParaRPr lang="id-ID" sz="4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0994" y="4195857"/>
            <a:ext cx="2784324" cy="42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err="1">
                <a:solidFill>
                  <a:srgbClr val="0E78A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Rubem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Cesar Fernandes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80994" y="4618217"/>
            <a:ext cx="2918349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Diretor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Executivo</a:t>
            </a:r>
            <a:endParaRPr lang="id-ID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Imagem 3" descr="Foto preta e branca de homem sentado&#10;&#10;Descrição gerada automaticamente">
            <a:extLst>
              <a:ext uri="{FF2B5EF4-FFF2-40B4-BE49-F238E27FC236}">
                <a16:creationId xmlns:a16="http://schemas.microsoft.com/office/drawing/2014/main" id="{F70D6AF7-8586-4C18-A964-B8D7BA6CD9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6" r="23336"/>
          <a:stretch>
            <a:fillRect/>
          </a:stretch>
        </p:blipFill>
        <p:spPr>
          <a:xfrm>
            <a:off x="6867035" y="0"/>
            <a:ext cx="4720127" cy="6249972"/>
          </a:xfrm>
          <a:pattFill prst="pct10">
            <a:fgClr>
              <a:srgbClr val="2962FF"/>
            </a:fgClr>
            <a:bgClr>
              <a:schemeClr val="bg1"/>
            </a:bgClr>
          </a:pattFill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20264F9-33EB-4E34-AFB4-A8ED809A2193}"/>
              </a:ext>
            </a:extLst>
          </p:cNvPr>
          <p:cNvSpPr/>
          <p:nvPr/>
        </p:nvSpPr>
        <p:spPr>
          <a:xfrm>
            <a:off x="6843859" y="0"/>
            <a:ext cx="2247457" cy="6249972"/>
          </a:xfrm>
          <a:prstGeom prst="rect">
            <a:avLst/>
          </a:prstGeom>
          <a:solidFill>
            <a:srgbClr val="0E78A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301C785-8F74-46CC-B957-83D456A61DD6}"/>
              </a:ext>
            </a:extLst>
          </p:cNvPr>
          <p:cNvSpPr/>
          <p:nvPr/>
        </p:nvSpPr>
        <p:spPr>
          <a:xfrm>
            <a:off x="9350303" y="1393498"/>
            <a:ext cx="2236860" cy="4845217"/>
          </a:xfrm>
          <a:prstGeom prst="rect">
            <a:avLst/>
          </a:prstGeom>
          <a:solidFill>
            <a:srgbClr val="0E78A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B6C845C5-2A09-47DB-B0BA-3431E85FD319}"/>
              </a:ext>
            </a:extLst>
          </p:cNvPr>
          <p:cNvSpPr/>
          <p:nvPr/>
        </p:nvSpPr>
        <p:spPr>
          <a:xfrm rot="10800000">
            <a:off x="5487804" y="2996127"/>
            <a:ext cx="466794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“</a:t>
            </a:r>
            <a:endParaRPr lang="id-ID" sz="4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 descr="Uma imagem contendo Ícone&#10;&#10;Descrição gerada automaticamente">
            <a:extLst>
              <a:ext uri="{FF2B5EF4-FFF2-40B4-BE49-F238E27FC236}">
                <a16:creationId xmlns:a16="http://schemas.microsoft.com/office/drawing/2014/main" id="{AED10AAE-0EF9-4568-8113-79342AFBCD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4" b="18672"/>
          <a:stretch/>
        </p:blipFill>
        <p:spPr>
          <a:xfrm>
            <a:off x="826106" y="6041729"/>
            <a:ext cx="748956" cy="676981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EDD3056B-4F72-4F89-B9D0-86FF1C20DEF5}"/>
              </a:ext>
            </a:extLst>
          </p:cNvPr>
          <p:cNvSpPr/>
          <p:nvPr/>
        </p:nvSpPr>
        <p:spPr>
          <a:xfrm>
            <a:off x="0" y="6718711"/>
            <a:ext cx="12192000" cy="139290"/>
          </a:xfrm>
          <a:prstGeom prst="rect">
            <a:avLst/>
          </a:prstGeom>
          <a:solidFill>
            <a:srgbClr val="1A4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61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8ADAB70-8EBE-4FF5-B449-853B9244713A}"/>
              </a:ext>
            </a:extLst>
          </p:cNvPr>
          <p:cNvSpPr txBox="1"/>
          <p:nvPr/>
        </p:nvSpPr>
        <p:spPr>
          <a:xfrm>
            <a:off x="6610492" y="1099569"/>
            <a:ext cx="4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E78A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Título</a:t>
            </a:r>
            <a:endParaRPr lang="id-ID" sz="3200" b="1" dirty="0">
              <a:solidFill>
                <a:srgbClr val="0E78A3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84A962-BAC1-4081-A20E-A6183A636BA1}"/>
              </a:ext>
            </a:extLst>
          </p:cNvPr>
          <p:cNvSpPr/>
          <p:nvPr/>
        </p:nvSpPr>
        <p:spPr>
          <a:xfrm>
            <a:off x="6686549" y="4246685"/>
            <a:ext cx="4775647" cy="616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81F176-79AA-4118-9B68-E0D074BBABF6}"/>
              </a:ext>
            </a:extLst>
          </p:cNvPr>
          <p:cNvSpPr/>
          <p:nvPr/>
        </p:nvSpPr>
        <p:spPr>
          <a:xfrm>
            <a:off x="6686549" y="1936362"/>
            <a:ext cx="4775647" cy="1170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.</a:t>
            </a:r>
            <a:endParaRPr lang="id-ID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2C4DCD-F9ED-4D49-A6B0-153E8772ACFF}"/>
              </a:ext>
            </a:extLst>
          </p:cNvPr>
          <p:cNvSpPr/>
          <p:nvPr/>
        </p:nvSpPr>
        <p:spPr>
          <a:xfrm>
            <a:off x="6686549" y="3368522"/>
            <a:ext cx="4775647" cy="616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33C7E7E1-96F1-4407-9E5C-02DCD0850BA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2" r="36792"/>
          <a:stretch>
            <a:fillRect/>
          </a:stretch>
        </p:blipFill>
        <p:spPr/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47075986-BEDC-4775-B38D-00951DAD7DB8}"/>
              </a:ext>
            </a:extLst>
          </p:cNvPr>
          <p:cNvSpPr/>
          <p:nvPr/>
        </p:nvSpPr>
        <p:spPr>
          <a:xfrm>
            <a:off x="6610492" y="2107728"/>
            <a:ext cx="70834" cy="70834"/>
          </a:xfrm>
          <a:prstGeom prst="ellipse">
            <a:avLst/>
          </a:prstGeom>
          <a:solidFill>
            <a:srgbClr val="0E7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BBDE41E9-73B2-4767-AE76-751A77B9908E}"/>
              </a:ext>
            </a:extLst>
          </p:cNvPr>
          <p:cNvSpPr/>
          <p:nvPr/>
        </p:nvSpPr>
        <p:spPr>
          <a:xfrm>
            <a:off x="6610492" y="3523824"/>
            <a:ext cx="70834" cy="70834"/>
          </a:xfrm>
          <a:prstGeom prst="ellipse">
            <a:avLst/>
          </a:prstGeom>
          <a:solidFill>
            <a:srgbClr val="0E7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63FDEB0F-4903-4421-B8F6-8956EB689502}"/>
              </a:ext>
            </a:extLst>
          </p:cNvPr>
          <p:cNvSpPr/>
          <p:nvPr/>
        </p:nvSpPr>
        <p:spPr>
          <a:xfrm>
            <a:off x="6610492" y="4380661"/>
            <a:ext cx="70834" cy="70834"/>
          </a:xfrm>
          <a:prstGeom prst="ellipse">
            <a:avLst/>
          </a:prstGeom>
          <a:solidFill>
            <a:srgbClr val="0E7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5" name="Espaço Reservado para Imagem 34" descr="Uma imagem contendo pessoa, edifício, ao ar livre, menino&#10;&#10;Descrição gerada automaticamente">
            <a:extLst>
              <a:ext uri="{FF2B5EF4-FFF2-40B4-BE49-F238E27FC236}">
                <a16:creationId xmlns:a16="http://schemas.microsoft.com/office/drawing/2014/main" id="{63A8F3F3-6694-4845-A77D-7CB06AEF1B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r="3731"/>
          <a:stretch>
            <a:fillRect/>
          </a:stretch>
        </p:blipFill>
        <p:spPr>
          <a:xfrm>
            <a:off x="2986881" y="0"/>
            <a:ext cx="2079625" cy="3371850"/>
          </a:xfrm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2A878E5C-ABD0-4F4C-BB15-EB927678DEF9}"/>
              </a:ext>
            </a:extLst>
          </p:cNvPr>
          <p:cNvSpPr/>
          <p:nvPr/>
        </p:nvSpPr>
        <p:spPr>
          <a:xfrm>
            <a:off x="622838" y="0"/>
            <a:ext cx="2061625" cy="5256213"/>
          </a:xfrm>
          <a:prstGeom prst="rect">
            <a:avLst/>
          </a:prstGeom>
          <a:solidFill>
            <a:srgbClr val="0E78A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CD95C197-7BB3-4103-A432-2E1B3DA945C2}"/>
              </a:ext>
            </a:extLst>
          </p:cNvPr>
          <p:cNvSpPr/>
          <p:nvPr/>
        </p:nvSpPr>
        <p:spPr>
          <a:xfrm>
            <a:off x="2986881" y="0"/>
            <a:ext cx="2079625" cy="3371850"/>
          </a:xfrm>
          <a:prstGeom prst="rect">
            <a:avLst/>
          </a:prstGeom>
          <a:solidFill>
            <a:srgbClr val="0E78A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Cidade vista de cima&#10;&#10;Descrição gerada automaticamente">
            <a:extLst>
              <a:ext uri="{FF2B5EF4-FFF2-40B4-BE49-F238E27FC236}">
                <a16:creationId xmlns:a16="http://schemas.microsoft.com/office/drawing/2014/main" id="{D86FC2F2-6990-4F3E-B14C-B257AC6F30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" r="-1"/>
          <a:stretch/>
        </p:blipFill>
        <p:spPr>
          <a:xfrm>
            <a:off x="2989060" y="3623881"/>
            <a:ext cx="2077446" cy="3282056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283F5E78-C5F8-41CB-86D5-7F382F4C0C94}"/>
              </a:ext>
            </a:extLst>
          </p:cNvPr>
          <p:cNvSpPr/>
          <p:nvPr/>
        </p:nvSpPr>
        <p:spPr>
          <a:xfrm>
            <a:off x="2983837" y="3624278"/>
            <a:ext cx="2079625" cy="3233721"/>
          </a:xfrm>
          <a:prstGeom prst="rect">
            <a:avLst/>
          </a:prstGeom>
          <a:solidFill>
            <a:srgbClr val="0E78A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 descr="Uma imagem contendo Ícone&#10;&#10;Descrição gerada automaticamente">
            <a:extLst>
              <a:ext uri="{FF2B5EF4-FFF2-40B4-BE49-F238E27FC236}">
                <a16:creationId xmlns:a16="http://schemas.microsoft.com/office/drawing/2014/main" id="{510E571F-6462-4DEA-9C8A-BE203073B9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4" b="18672"/>
          <a:stretch/>
        </p:blipFill>
        <p:spPr>
          <a:xfrm>
            <a:off x="826106" y="6041729"/>
            <a:ext cx="748956" cy="67698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9F48312F-89BD-4BA7-8E71-FCC91BD981E4}"/>
              </a:ext>
            </a:extLst>
          </p:cNvPr>
          <p:cNvSpPr/>
          <p:nvPr/>
        </p:nvSpPr>
        <p:spPr>
          <a:xfrm>
            <a:off x="0" y="6718711"/>
            <a:ext cx="12192000" cy="139290"/>
          </a:xfrm>
          <a:prstGeom prst="rect">
            <a:avLst/>
          </a:prstGeom>
          <a:solidFill>
            <a:srgbClr val="1A4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40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pessoa, no interior, homem, jovem&#10;&#10;Descrição gerada automaticamente">
            <a:extLst>
              <a:ext uri="{FF2B5EF4-FFF2-40B4-BE49-F238E27FC236}">
                <a16:creationId xmlns:a16="http://schemas.microsoft.com/office/drawing/2014/main" id="{B408DB9D-2EB5-45E1-B494-99D32EB5AE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9" b="13594"/>
          <a:stretch/>
        </p:blipFill>
        <p:spPr>
          <a:xfrm>
            <a:off x="0" y="3227998"/>
            <a:ext cx="12192000" cy="2721864"/>
          </a:xfrm>
          <a:pattFill prst="pct10">
            <a:fgClr>
              <a:srgbClr val="2962FF"/>
            </a:fgClr>
            <a:bgClr>
              <a:schemeClr val="bg1"/>
            </a:bgClr>
          </a:pattFill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8ADAB70-8EBE-4FF5-B449-853B9244713A}"/>
              </a:ext>
            </a:extLst>
          </p:cNvPr>
          <p:cNvSpPr txBox="1"/>
          <p:nvPr/>
        </p:nvSpPr>
        <p:spPr>
          <a:xfrm>
            <a:off x="0" y="6568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E78A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Título</a:t>
            </a:r>
            <a:endParaRPr lang="id-ID" sz="3200" b="1" dirty="0">
              <a:solidFill>
                <a:srgbClr val="0E78A3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D31DF5-405D-4293-B15B-89F545A74951}"/>
              </a:ext>
            </a:extLst>
          </p:cNvPr>
          <p:cNvSpPr/>
          <p:nvPr/>
        </p:nvSpPr>
        <p:spPr>
          <a:xfrm>
            <a:off x="817321" y="2233287"/>
            <a:ext cx="1792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FC7D04-89F9-49D4-83E8-AA7ED5E062FC}"/>
              </a:ext>
            </a:extLst>
          </p:cNvPr>
          <p:cNvSpPr/>
          <p:nvPr/>
        </p:nvSpPr>
        <p:spPr>
          <a:xfrm>
            <a:off x="2764767" y="2248301"/>
            <a:ext cx="2132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7C169E-3043-404B-A50C-CE52AE2EB19A}"/>
              </a:ext>
            </a:extLst>
          </p:cNvPr>
          <p:cNvSpPr/>
          <p:nvPr/>
        </p:nvSpPr>
        <p:spPr>
          <a:xfrm>
            <a:off x="4897103" y="2294504"/>
            <a:ext cx="2356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9DDE36-24A4-4EC7-8DFE-5AD8F9F88955}"/>
              </a:ext>
            </a:extLst>
          </p:cNvPr>
          <p:cNvSpPr/>
          <p:nvPr/>
        </p:nvSpPr>
        <p:spPr>
          <a:xfrm>
            <a:off x="7363077" y="2258149"/>
            <a:ext cx="20641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8C1C0717-AE31-4312-A5BD-7658C8B8AD8B}"/>
              </a:ext>
            </a:extLst>
          </p:cNvPr>
          <p:cNvSpPr/>
          <p:nvPr/>
        </p:nvSpPr>
        <p:spPr>
          <a:xfrm>
            <a:off x="9644192" y="2243988"/>
            <a:ext cx="1149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23" name="Freeform 149">
            <a:extLst>
              <a:ext uri="{FF2B5EF4-FFF2-40B4-BE49-F238E27FC236}">
                <a16:creationId xmlns:a16="http://schemas.microsoft.com/office/drawing/2014/main" id="{74C30ADC-6D0E-4B60-97BB-759462DD6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108" y="1486770"/>
            <a:ext cx="439202" cy="596975"/>
          </a:xfrm>
          <a:custGeom>
            <a:avLst/>
            <a:gdLst>
              <a:gd name="T0" fmla="*/ 47821 w 364"/>
              <a:gd name="T1" fmla="*/ 214984 h 498"/>
              <a:gd name="T2" fmla="*/ 47821 w 364"/>
              <a:gd name="T3" fmla="*/ 214984 h 498"/>
              <a:gd name="T4" fmla="*/ 79401 w 364"/>
              <a:gd name="T5" fmla="*/ 223063 h 498"/>
              <a:gd name="T6" fmla="*/ 111883 w 364"/>
              <a:gd name="T7" fmla="*/ 214984 h 498"/>
              <a:gd name="T8" fmla="*/ 111883 w 364"/>
              <a:gd name="T9" fmla="*/ 191197 h 498"/>
              <a:gd name="T10" fmla="*/ 47821 w 364"/>
              <a:gd name="T11" fmla="*/ 191197 h 498"/>
              <a:gd name="T12" fmla="*/ 47821 w 364"/>
              <a:gd name="T13" fmla="*/ 214984 h 498"/>
              <a:gd name="T14" fmla="*/ 111883 w 364"/>
              <a:gd name="T15" fmla="*/ 179528 h 498"/>
              <a:gd name="T16" fmla="*/ 111883 w 364"/>
              <a:gd name="T17" fmla="*/ 179528 h 498"/>
              <a:gd name="T18" fmla="*/ 159704 w 364"/>
              <a:gd name="T19" fmla="*/ 67772 h 498"/>
              <a:gd name="T20" fmla="*/ 79401 w 364"/>
              <a:gd name="T21" fmla="*/ 0 h 498"/>
              <a:gd name="T22" fmla="*/ 0 w 364"/>
              <a:gd name="T23" fmla="*/ 67772 h 498"/>
              <a:gd name="T24" fmla="*/ 47821 w 364"/>
              <a:gd name="T25" fmla="*/ 179528 h 498"/>
              <a:gd name="T26" fmla="*/ 111883 w 364"/>
              <a:gd name="T27" fmla="*/ 179528 h 498"/>
              <a:gd name="T28" fmla="*/ 23910 w 364"/>
              <a:gd name="T29" fmla="*/ 67772 h 498"/>
              <a:gd name="T30" fmla="*/ 23910 w 364"/>
              <a:gd name="T31" fmla="*/ 67772 h 498"/>
              <a:gd name="T32" fmla="*/ 79401 w 364"/>
              <a:gd name="T33" fmla="*/ 23787 h 498"/>
              <a:gd name="T34" fmla="*/ 135793 w 364"/>
              <a:gd name="T35" fmla="*/ 67772 h 498"/>
              <a:gd name="T36" fmla="*/ 115943 w 364"/>
              <a:gd name="T37" fmla="*/ 111756 h 498"/>
              <a:gd name="T38" fmla="*/ 87521 w 364"/>
              <a:gd name="T39" fmla="*/ 159331 h 498"/>
              <a:gd name="T40" fmla="*/ 71731 w 364"/>
              <a:gd name="T41" fmla="*/ 159331 h 498"/>
              <a:gd name="T42" fmla="*/ 43761 w 364"/>
              <a:gd name="T43" fmla="*/ 111756 h 498"/>
              <a:gd name="T44" fmla="*/ 23910 w 364"/>
              <a:gd name="T45" fmla="*/ 67772 h 4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64" h="498">
                <a:moveTo>
                  <a:pt x="106" y="479"/>
                </a:moveTo>
                <a:lnTo>
                  <a:pt x="106" y="479"/>
                </a:lnTo>
                <a:cubicBezTo>
                  <a:pt x="123" y="488"/>
                  <a:pt x="150" y="497"/>
                  <a:pt x="176" y="497"/>
                </a:cubicBezTo>
                <a:cubicBezTo>
                  <a:pt x="203" y="497"/>
                  <a:pt x="229" y="488"/>
                  <a:pt x="248" y="479"/>
                </a:cubicBezTo>
                <a:cubicBezTo>
                  <a:pt x="248" y="426"/>
                  <a:pt x="248" y="426"/>
                  <a:pt x="248" y="426"/>
                </a:cubicBezTo>
                <a:cubicBezTo>
                  <a:pt x="106" y="426"/>
                  <a:pt x="106" y="426"/>
                  <a:pt x="106" y="426"/>
                </a:cubicBezTo>
                <a:lnTo>
                  <a:pt x="106" y="479"/>
                </a:lnTo>
                <a:close/>
                <a:moveTo>
                  <a:pt x="248" y="400"/>
                </a:moveTo>
                <a:lnTo>
                  <a:pt x="248" y="400"/>
                </a:lnTo>
                <a:cubicBezTo>
                  <a:pt x="248" y="293"/>
                  <a:pt x="363" y="258"/>
                  <a:pt x="354" y="151"/>
                </a:cubicBezTo>
                <a:cubicBezTo>
                  <a:pt x="345" y="80"/>
                  <a:pt x="301" y="0"/>
                  <a:pt x="176" y="0"/>
                </a:cubicBezTo>
                <a:cubicBezTo>
                  <a:pt x="53" y="0"/>
                  <a:pt x="9" y="80"/>
                  <a:pt x="0" y="151"/>
                </a:cubicBezTo>
                <a:cubicBezTo>
                  <a:pt x="0" y="258"/>
                  <a:pt x="106" y="293"/>
                  <a:pt x="106" y="400"/>
                </a:cubicBezTo>
                <a:lnTo>
                  <a:pt x="248" y="400"/>
                </a:lnTo>
                <a:close/>
                <a:moveTo>
                  <a:pt x="53" y="151"/>
                </a:moveTo>
                <a:lnTo>
                  <a:pt x="53" y="151"/>
                </a:lnTo>
                <a:cubicBezTo>
                  <a:pt x="62" y="89"/>
                  <a:pt x="106" y="53"/>
                  <a:pt x="176" y="53"/>
                </a:cubicBezTo>
                <a:cubicBezTo>
                  <a:pt x="248" y="53"/>
                  <a:pt x="292" y="89"/>
                  <a:pt x="301" y="151"/>
                </a:cubicBezTo>
                <a:cubicBezTo>
                  <a:pt x="301" y="187"/>
                  <a:pt x="283" y="213"/>
                  <a:pt x="257" y="249"/>
                </a:cubicBezTo>
                <a:cubicBezTo>
                  <a:pt x="229" y="275"/>
                  <a:pt x="213" y="311"/>
                  <a:pt x="194" y="355"/>
                </a:cubicBezTo>
                <a:cubicBezTo>
                  <a:pt x="159" y="355"/>
                  <a:pt x="159" y="355"/>
                  <a:pt x="159" y="355"/>
                </a:cubicBezTo>
                <a:cubicBezTo>
                  <a:pt x="141" y="311"/>
                  <a:pt x="123" y="275"/>
                  <a:pt x="97" y="249"/>
                </a:cubicBezTo>
                <a:cubicBezTo>
                  <a:pt x="70" y="213"/>
                  <a:pt x="53" y="187"/>
                  <a:pt x="53" y="151"/>
                </a:cubicBezTo>
                <a:close/>
              </a:path>
            </a:pathLst>
          </a:custGeom>
          <a:solidFill>
            <a:srgbClr val="0E78A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pt-BR"/>
          </a:p>
        </p:txBody>
      </p:sp>
      <p:sp>
        <p:nvSpPr>
          <p:cNvPr id="25" name="Freeform 111">
            <a:extLst>
              <a:ext uri="{FF2B5EF4-FFF2-40B4-BE49-F238E27FC236}">
                <a16:creationId xmlns:a16="http://schemas.microsoft.com/office/drawing/2014/main" id="{52037472-E43B-4FFA-9B0A-6FEFC1DCB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446" y="1486770"/>
            <a:ext cx="596978" cy="596975"/>
          </a:xfrm>
          <a:custGeom>
            <a:avLst/>
            <a:gdLst>
              <a:gd name="T0" fmla="*/ 211708 w 602"/>
              <a:gd name="T1" fmla="*/ 181360 h 602"/>
              <a:gd name="T2" fmla="*/ 211708 w 602"/>
              <a:gd name="T3" fmla="*/ 181360 h 602"/>
              <a:gd name="T4" fmla="*/ 217127 w 602"/>
              <a:gd name="T5" fmla="*/ 196533 h 602"/>
              <a:gd name="T6" fmla="*/ 196534 w 602"/>
              <a:gd name="T7" fmla="*/ 217126 h 602"/>
              <a:gd name="T8" fmla="*/ 183889 w 602"/>
              <a:gd name="T9" fmla="*/ 212068 h 602"/>
              <a:gd name="T10" fmla="*/ 183889 w 602"/>
              <a:gd name="T11" fmla="*/ 212068 h 602"/>
              <a:gd name="T12" fmla="*/ 122472 w 602"/>
              <a:gd name="T13" fmla="*/ 150651 h 602"/>
              <a:gd name="T14" fmla="*/ 81648 w 602"/>
              <a:gd name="T15" fmla="*/ 163657 h 602"/>
              <a:gd name="T16" fmla="*/ 0 w 602"/>
              <a:gd name="T17" fmla="*/ 81648 h 602"/>
              <a:gd name="T18" fmla="*/ 81648 w 602"/>
              <a:gd name="T19" fmla="*/ 0 h 602"/>
              <a:gd name="T20" fmla="*/ 163297 w 602"/>
              <a:gd name="T21" fmla="*/ 81648 h 602"/>
              <a:gd name="T22" fmla="*/ 153181 w 602"/>
              <a:gd name="T23" fmla="*/ 122833 h 602"/>
              <a:gd name="T24" fmla="*/ 211708 w 602"/>
              <a:gd name="T25" fmla="*/ 181360 h 602"/>
              <a:gd name="T26" fmla="*/ 81648 w 602"/>
              <a:gd name="T27" fmla="*/ 20593 h 602"/>
              <a:gd name="T28" fmla="*/ 81648 w 602"/>
              <a:gd name="T29" fmla="*/ 20593 h 602"/>
              <a:gd name="T30" fmla="*/ 20231 w 602"/>
              <a:gd name="T31" fmla="*/ 81648 h 602"/>
              <a:gd name="T32" fmla="*/ 81648 w 602"/>
              <a:gd name="T33" fmla="*/ 143065 h 602"/>
              <a:gd name="T34" fmla="*/ 143065 w 602"/>
              <a:gd name="T35" fmla="*/ 81648 h 602"/>
              <a:gd name="T36" fmla="*/ 81648 w 602"/>
              <a:gd name="T37" fmla="*/ 20593 h 6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2" h="602">
                <a:moveTo>
                  <a:pt x="586" y="502"/>
                </a:moveTo>
                <a:lnTo>
                  <a:pt x="586" y="502"/>
                </a:lnTo>
                <a:cubicBezTo>
                  <a:pt x="594" y="516"/>
                  <a:pt x="601" y="530"/>
                  <a:pt x="601" y="544"/>
                </a:cubicBezTo>
                <a:cubicBezTo>
                  <a:pt x="601" y="573"/>
                  <a:pt x="579" y="601"/>
                  <a:pt x="544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38" y="304"/>
                  <a:pt x="424" y="340"/>
                </a:cubicBezTo>
                <a:cubicBezTo>
                  <a:pt x="586" y="502"/>
                  <a:pt x="586" y="502"/>
                  <a:pt x="586" y="502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</a:path>
            </a:pathLst>
          </a:custGeom>
          <a:solidFill>
            <a:srgbClr val="0E78A3"/>
          </a:solidFill>
          <a:ln>
            <a:noFill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" name="Freeform 42">
            <a:extLst>
              <a:ext uri="{FF2B5EF4-FFF2-40B4-BE49-F238E27FC236}">
                <a16:creationId xmlns:a16="http://schemas.microsoft.com/office/drawing/2014/main" id="{755E19C6-3653-431F-9A8B-1B6D811C318C}"/>
              </a:ext>
            </a:extLst>
          </p:cNvPr>
          <p:cNvSpPr>
            <a:spLocks noEditPoints="1"/>
          </p:cNvSpPr>
          <p:nvPr/>
        </p:nvSpPr>
        <p:spPr bwMode="auto">
          <a:xfrm>
            <a:off x="5812137" y="1551892"/>
            <a:ext cx="596978" cy="568208"/>
          </a:xfrm>
          <a:custGeom>
            <a:avLst/>
            <a:gdLst>
              <a:gd name="T0" fmla="*/ 80 w 103"/>
              <a:gd name="T1" fmla="*/ 1 h 98"/>
              <a:gd name="T2" fmla="*/ 75 w 103"/>
              <a:gd name="T3" fmla="*/ 0 h 98"/>
              <a:gd name="T4" fmla="*/ 52 w 103"/>
              <a:gd name="T5" fmla="*/ 13 h 98"/>
              <a:gd name="T6" fmla="*/ 28 w 103"/>
              <a:gd name="T7" fmla="*/ 0 h 98"/>
              <a:gd name="T8" fmla="*/ 23 w 103"/>
              <a:gd name="T9" fmla="*/ 1 h 98"/>
              <a:gd name="T10" fmla="*/ 0 w 103"/>
              <a:gd name="T11" fmla="*/ 28 h 98"/>
              <a:gd name="T12" fmla="*/ 0 w 103"/>
              <a:gd name="T13" fmla="*/ 34 h 98"/>
              <a:gd name="T14" fmla="*/ 52 w 103"/>
              <a:gd name="T15" fmla="*/ 98 h 98"/>
              <a:gd name="T16" fmla="*/ 103 w 103"/>
              <a:gd name="T17" fmla="*/ 34 h 98"/>
              <a:gd name="T18" fmla="*/ 103 w 103"/>
              <a:gd name="T19" fmla="*/ 28 h 98"/>
              <a:gd name="T20" fmla="*/ 80 w 103"/>
              <a:gd name="T21" fmla="*/ 1 h 98"/>
              <a:gd name="T22" fmla="*/ 92 w 103"/>
              <a:gd name="T23" fmla="*/ 34 h 98"/>
              <a:gd name="T24" fmla="*/ 52 w 103"/>
              <a:gd name="T25" fmla="*/ 84 h 98"/>
              <a:gd name="T26" fmla="*/ 12 w 103"/>
              <a:gd name="T27" fmla="*/ 34 h 98"/>
              <a:gd name="T28" fmla="*/ 12 w 103"/>
              <a:gd name="T29" fmla="*/ 29 h 98"/>
              <a:gd name="T30" fmla="*/ 25 w 103"/>
              <a:gd name="T31" fmla="*/ 12 h 98"/>
              <a:gd name="T32" fmla="*/ 28 w 103"/>
              <a:gd name="T33" fmla="*/ 12 h 98"/>
              <a:gd name="T34" fmla="*/ 43 w 103"/>
              <a:gd name="T35" fmla="*/ 20 h 98"/>
              <a:gd name="T36" fmla="*/ 52 w 103"/>
              <a:gd name="T37" fmla="*/ 30 h 98"/>
              <a:gd name="T38" fmla="*/ 60 w 103"/>
              <a:gd name="T39" fmla="*/ 20 h 98"/>
              <a:gd name="T40" fmla="*/ 75 w 103"/>
              <a:gd name="T41" fmla="*/ 12 h 98"/>
              <a:gd name="T42" fmla="*/ 79 w 103"/>
              <a:gd name="T43" fmla="*/ 12 h 98"/>
              <a:gd name="T44" fmla="*/ 92 w 103"/>
              <a:gd name="T45" fmla="*/ 29 h 98"/>
              <a:gd name="T46" fmla="*/ 92 w 103"/>
              <a:gd name="T47" fmla="*/ 34 h 9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3" h="98">
                <a:moveTo>
                  <a:pt x="80" y="1"/>
                </a:moveTo>
                <a:cubicBezTo>
                  <a:pt x="78" y="0"/>
                  <a:pt x="77" y="0"/>
                  <a:pt x="75" y="0"/>
                </a:cubicBezTo>
                <a:cubicBezTo>
                  <a:pt x="64" y="0"/>
                  <a:pt x="58" y="5"/>
                  <a:pt x="52" y="13"/>
                </a:cubicBezTo>
                <a:cubicBezTo>
                  <a:pt x="45" y="5"/>
                  <a:pt x="40" y="0"/>
                  <a:pt x="28" y="0"/>
                </a:cubicBezTo>
                <a:cubicBezTo>
                  <a:pt x="27" y="0"/>
                  <a:pt x="25" y="0"/>
                  <a:pt x="23" y="1"/>
                </a:cubicBezTo>
                <a:cubicBezTo>
                  <a:pt x="13" y="2"/>
                  <a:pt x="2" y="11"/>
                  <a:pt x="0" y="28"/>
                </a:cubicBezTo>
                <a:cubicBezTo>
                  <a:pt x="0" y="34"/>
                  <a:pt x="0" y="34"/>
                  <a:pt x="0" y="34"/>
                </a:cubicBezTo>
                <a:cubicBezTo>
                  <a:pt x="2" y="51"/>
                  <a:pt x="14" y="72"/>
                  <a:pt x="52" y="98"/>
                </a:cubicBezTo>
                <a:cubicBezTo>
                  <a:pt x="89" y="72"/>
                  <a:pt x="102" y="51"/>
                  <a:pt x="103" y="34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102" y="11"/>
                  <a:pt x="90" y="2"/>
                  <a:pt x="80" y="1"/>
                </a:cubicBezTo>
                <a:close/>
                <a:moveTo>
                  <a:pt x="92" y="34"/>
                </a:moveTo>
                <a:cubicBezTo>
                  <a:pt x="90" y="49"/>
                  <a:pt x="77" y="65"/>
                  <a:pt x="52" y="84"/>
                </a:cubicBezTo>
                <a:cubicBezTo>
                  <a:pt x="26" y="65"/>
                  <a:pt x="13" y="49"/>
                  <a:pt x="12" y="34"/>
                </a:cubicBezTo>
                <a:cubicBezTo>
                  <a:pt x="12" y="29"/>
                  <a:pt x="12" y="29"/>
                  <a:pt x="12" y="29"/>
                </a:cubicBezTo>
                <a:cubicBezTo>
                  <a:pt x="13" y="17"/>
                  <a:pt x="20" y="12"/>
                  <a:pt x="25" y="12"/>
                </a:cubicBezTo>
                <a:cubicBezTo>
                  <a:pt x="26" y="12"/>
                  <a:pt x="27" y="12"/>
                  <a:pt x="28" y="12"/>
                </a:cubicBezTo>
                <a:cubicBezTo>
                  <a:pt x="35" y="12"/>
                  <a:pt x="38" y="14"/>
                  <a:pt x="43" y="20"/>
                </a:cubicBezTo>
                <a:cubicBezTo>
                  <a:pt x="52" y="30"/>
                  <a:pt x="52" y="30"/>
                  <a:pt x="52" y="30"/>
                </a:cubicBezTo>
                <a:cubicBezTo>
                  <a:pt x="60" y="20"/>
                  <a:pt x="60" y="20"/>
                  <a:pt x="60" y="20"/>
                </a:cubicBezTo>
                <a:cubicBezTo>
                  <a:pt x="66" y="14"/>
                  <a:pt x="69" y="12"/>
                  <a:pt x="75" y="12"/>
                </a:cubicBezTo>
                <a:cubicBezTo>
                  <a:pt x="76" y="12"/>
                  <a:pt x="78" y="12"/>
                  <a:pt x="79" y="12"/>
                </a:cubicBezTo>
                <a:cubicBezTo>
                  <a:pt x="83" y="12"/>
                  <a:pt x="91" y="17"/>
                  <a:pt x="92" y="29"/>
                </a:cubicBezTo>
                <a:lnTo>
                  <a:pt x="92" y="34"/>
                </a:lnTo>
                <a:close/>
              </a:path>
            </a:pathLst>
          </a:custGeom>
          <a:solidFill>
            <a:srgbClr val="0E78A3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7" name="Freeform 81">
            <a:extLst>
              <a:ext uri="{FF2B5EF4-FFF2-40B4-BE49-F238E27FC236}">
                <a16:creationId xmlns:a16="http://schemas.microsoft.com/office/drawing/2014/main" id="{19E081E1-0265-42E0-9DC2-5F8C27B7C559}"/>
              </a:ext>
            </a:extLst>
          </p:cNvPr>
          <p:cNvSpPr>
            <a:spLocks noEditPoints="1"/>
          </p:cNvSpPr>
          <p:nvPr/>
        </p:nvSpPr>
        <p:spPr bwMode="auto">
          <a:xfrm>
            <a:off x="7983149" y="1612103"/>
            <a:ext cx="824013" cy="527606"/>
          </a:xfrm>
          <a:custGeom>
            <a:avLst/>
            <a:gdLst>
              <a:gd name="T0" fmla="*/ 63 w 64"/>
              <a:gd name="T1" fmla="*/ 23 h 41"/>
              <a:gd name="T2" fmla="*/ 32 w 64"/>
              <a:gd name="T3" fmla="*/ 41 h 41"/>
              <a:gd name="T4" fmla="*/ 0 w 64"/>
              <a:gd name="T5" fmla="*/ 23 h 41"/>
              <a:gd name="T6" fmla="*/ 0 w 64"/>
              <a:gd name="T7" fmla="*/ 21 h 41"/>
              <a:gd name="T8" fmla="*/ 0 w 64"/>
              <a:gd name="T9" fmla="*/ 18 h 41"/>
              <a:gd name="T10" fmla="*/ 32 w 64"/>
              <a:gd name="T11" fmla="*/ 0 h 41"/>
              <a:gd name="T12" fmla="*/ 63 w 64"/>
              <a:gd name="T13" fmla="*/ 18 h 41"/>
              <a:gd name="T14" fmla="*/ 64 w 64"/>
              <a:gd name="T15" fmla="*/ 21 h 41"/>
              <a:gd name="T16" fmla="*/ 63 w 64"/>
              <a:gd name="T17" fmla="*/ 23 h 41"/>
              <a:gd name="T18" fmla="*/ 46 w 64"/>
              <a:gd name="T19" fmla="*/ 8 h 41"/>
              <a:gd name="T20" fmla="*/ 48 w 64"/>
              <a:gd name="T21" fmla="*/ 16 h 41"/>
              <a:gd name="T22" fmla="*/ 32 w 64"/>
              <a:gd name="T23" fmla="*/ 32 h 41"/>
              <a:gd name="T24" fmla="*/ 16 w 64"/>
              <a:gd name="T25" fmla="*/ 16 h 41"/>
              <a:gd name="T26" fmla="*/ 18 w 64"/>
              <a:gd name="T27" fmla="*/ 8 h 41"/>
              <a:gd name="T28" fmla="*/ 4 w 64"/>
              <a:gd name="T29" fmla="*/ 21 h 41"/>
              <a:gd name="T30" fmla="*/ 32 w 64"/>
              <a:gd name="T31" fmla="*/ 37 h 41"/>
              <a:gd name="T32" fmla="*/ 59 w 64"/>
              <a:gd name="T33" fmla="*/ 21 h 41"/>
              <a:gd name="T34" fmla="*/ 46 w 64"/>
              <a:gd name="T35" fmla="*/ 8 h 41"/>
              <a:gd name="T36" fmla="*/ 32 w 64"/>
              <a:gd name="T37" fmla="*/ 5 h 41"/>
              <a:gd name="T38" fmla="*/ 21 w 64"/>
              <a:gd name="T39" fmla="*/ 16 h 41"/>
              <a:gd name="T40" fmla="*/ 23 w 64"/>
              <a:gd name="T41" fmla="*/ 18 h 41"/>
              <a:gd name="T42" fmla="*/ 24 w 64"/>
              <a:gd name="T43" fmla="*/ 16 h 41"/>
              <a:gd name="T44" fmla="*/ 32 w 64"/>
              <a:gd name="T45" fmla="*/ 9 h 41"/>
              <a:gd name="T46" fmla="*/ 33 w 64"/>
              <a:gd name="T47" fmla="*/ 7 h 41"/>
              <a:gd name="T48" fmla="*/ 32 w 64"/>
              <a:gd name="T49" fmla="*/ 5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4" h="41">
                <a:moveTo>
                  <a:pt x="63" y="23"/>
                </a:moveTo>
                <a:cubicBezTo>
                  <a:pt x="56" y="34"/>
                  <a:pt x="44" y="41"/>
                  <a:pt x="32" y="41"/>
                </a:cubicBezTo>
                <a:cubicBezTo>
                  <a:pt x="19" y="41"/>
                  <a:pt x="7" y="34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0" y="20"/>
                  <a:pt x="0" y="19"/>
                  <a:pt x="0" y="18"/>
                </a:cubicBezTo>
                <a:cubicBezTo>
                  <a:pt x="7" y="8"/>
                  <a:pt x="19" y="0"/>
                  <a:pt x="32" y="0"/>
                </a:cubicBezTo>
                <a:cubicBezTo>
                  <a:pt x="44" y="0"/>
                  <a:pt x="56" y="8"/>
                  <a:pt x="63" y="18"/>
                </a:cubicBezTo>
                <a:cubicBezTo>
                  <a:pt x="63" y="19"/>
                  <a:pt x="64" y="20"/>
                  <a:pt x="64" y="21"/>
                </a:cubicBezTo>
                <a:cubicBezTo>
                  <a:pt x="64" y="22"/>
                  <a:pt x="63" y="23"/>
                  <a:pt x="63" y="23"/>
                </a:cubicBezTo>
                <a:close/>
                <a:moveTo>
                  <a:pt x="46" y="8"/>
                </a:moveTo>
                <a:cubicBezTo>
                  <a:pt x="47" y="11"/>
                  <a:pt x="48" y="13"/>
                  <a:pt x="48" y="16"/>
                </a:cubicBezTo>
                <a:cubicBezTo>
                  <a:pt x="48" y="25"/>
                  <a:pt x="41" y="32"/>
                  <a:pt x="32" y="32"/>
                </a:cubicBezTo>
                <a:cubicBezTo>
                  <a:pt x="23" y="32"/>
                  <a:pt x="16" y="25"/>
                  <a:pt x="16" y="16"/>
                </a:cubicBezTo>
                <a:cubicBezTo>
                  <a:pt x="16" y="13"/>
                  <a:pt x="17" y="11"/>
                  <a:pt x="18" y="8"/>
                </a:cubicBezTo>
                <a:cubicBezTo>
                  <a:pt x="12" y="11"/>
                  <a:pt x="8" y="16"/>
                  <a:pt x="4" y="21"/>
                </a:cubicBezTo>
                <a:cubicBezTo>
                  <a:pt x="10" y="30"/>
                  <a:pt x="20" y="37"/>
                  <a:pt x="32" y="37"/>
                </a:cubicBezTo>
                <a:cubicBezTo>
                  <a:pt x="43" y="37"/>
                  <a:pt x="53" y="30"/>
                  <a:pt x="59" y="21"/>
                </a:cubicBezTo>
                <a:cubicBezTo>
                  <a:pt x="56" y="16"/>
                  <a:pt x="51" y="11"/>
                  <a:pt x="46" y="8"/>
                </a:cubicBezTo>
                <a:close/>
                <a:moveTo>
                  <a:pt x="32" y="5"/>
                </a:moveTo>
                <a:cubicBezTo>
                  <a:pt x="26" y="5"/>
                  <a:pt x="21" y="10"/>
                  <a:pt x="21" y="16"/>
                </a:cubicBezTo>
                <a:cubicBezTo>
                  <a:pt x="21" y="17"/>
                  <a:pt x="22" y="18"/>
                  <a:pt x="23" y="18"/>
                </a:cubicBezTo>
                <a:cubicBezTo>
                  <a:pt x="24" y="18"/>
                  <a:pt x="24" y="17"/>
                  <a:pt x="24" y="16"/>
                </a:cubicBezTo>
                <a:cubicBezTo>
                  <a:pt x="24" y="12"/>
                  <a:pt x="28" y="9"/>
                  <a:pt x="32" y="9"/>
                </a:cubicBezTo>
                <a:cubicBezTo>
                  <a:pt x="33" y="9"/>
                  <a:pt x="33" y="8"/>
                  <a:pt x="33" y="7"/>
                </a:cubicBezTo>
                <a:cubicBezTo>
                  <a:pt x="33" y="6"/>
                  <a:pt x="33" y="5"/>
                  <a:pt x="32" y="5"/>
                </a:cubicBezTo>
                <a:close/>
              </a:path>
            </a:pathLst>
          </a:custGeom>
          <a:solidFill>
            <a:srgbClr val="0E78A3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8" name="Freeform 161">
            <a:extLst>
              <a:ext uri="{FF2B5EF4-FFF2-40B4-BE49-F238E27FC236}">
                <a16:creationId xmlns:a16="http://schemas.microsoft.com/office/drawing/2014/main" id="{2E92A619-1120-46FF-B8DF-4819EC49510F}"/>
              </a:ext>
            </a:extLst>
          </p:cNvPr>
          <p:cNvSpPr>
            <a:spLocks noEditPoints="1"/>
          </p:cNvSpPr>
          <p:nvPr/>
        </p:nvSpPr>
        <p:spPr bwMode="auto">
          <a:xfrm>
            <a:off x="9985797" y="1515536"/>
            <a:ext cx="600927" cy="646377"/>
          </a:xfrm>
          <a:custGeom>
            <a:avLst/>
            <a:gdLst>
              <a:gd name="T0" fmla="*/ 53 w 55"/>
              <a:gd name="T1" fmla="*/ 33 h 59"/>
              <a:gd name="T2" fmla="*/ 53 w 55"/>
              <a:gd name="T3" fmla="*/ 36 h 59"/>
              <a:gd name="T4" fmla="*/ 52 w 55"/>
              <a:gd name="T5" fmla="*/ 41 h 59"/>
              <a:gd name="T6" fmla="*/ 52 w 55"/>
              <a:gd name="T7" fmla="*/ 42 h 59"/>
              <a:gd name="T8" fmla="*/ 50 w 55"/>
              <a:gd name="T9" fmla="*/ 49 h 59"/>
              <a:gd name="T10" fmla="*/ 39 w 55"/>
              <a:gd name="T11" fmla="*/ 59 h 59"/>
              <a:gd name="T12" fmla="*/ 37 w 55"/>
              <a:gd name="T13" fmla="*/ 59 h 59"/>
              <a:gd name="T14" fmla="*/ 34 w 55"/>
              <a:gd name="T15" fmla="*/ 59 h 59"/>
              <a:gd name="T16" fmla="*/ 20 w 55"/>
              <a:gd name="T17" fmla="*/ 56 h 59"/>
              <a:gd name="T18" fmla="*/ 15 w 55"/>
              <a:gd name="T19" fmla="*/ 55 h 59"/>
              <a:gd name="T20" fmla="*/ 4 w 55"/>
              <a:gd name="T21" fmla="*/ 55 h 59"/>
              <a:gd name="T22" fmla="*/ 0 w 55"/>
              <a:gd name="T23" fmla="*/ 50 h 59"/>
              <a:gd name="T24" fmla="*/ 0 w 55"/>
              <a:gd name="T25" fmla="*/ 27 h 59"/>
              <a:gd name="T26" fmla="*/ 4 w 55"/>
              <a:gd name="T27" fmla="*/ 23 h 59"/>
              <a:gd name="T28" fmla="*/ 14 w 55"/>
              <a:gd name="T29" fmla="*/ 23 h 59"/>
              <a:gd name="T30" fmla="*/ 19 w 55"/>
              <a:gd name="T31" fmla="*/ 17 h 59"/>
              <a:gd name="T32" fmla="*/ 23 w 55"/>
              <a:gd name="T33" fmla="*/ 13 h 59"/>
              <a:gd name="T34" fmla="*/ 27 w 55"/>
              <a:gd name="T35" fmla="*/ 1 h 59"/>
              <a:gd name="T36" fmla="*/ 31 w 55"/>
              <a:gd name="T37" fmla="*/ 0 h 59"/>
              <a:gd name="T38" fmla="*/ 40 w 55"/>
              <a:gd name="T39" fmla="*/ 5 h 59"/>
              <a:gd name="T40" fmla="*/ 41 w 55"/>
              <a:gd name="T41" fmla="*/ 11 h 59"/>
              <a:gd name="T42" fmla="*/ 39 w 55"/>
              <a:gd name="T43" fmla="*/ 18 h 59"/>
              <a:gd name="T44" fmla="*/ 45 w 55"/>
              <a:gd name="T45" fmla="*/ 18 h 59"/>
              <a:gd name="T46" fmla="*/ 55 w 55"/>
              <a:gd name="T47" fmla="*/ 27 h 59"/>
              <a:gd name="T48" fmla="*/ 53 w 55"/>
              <a:gd name="T49" fmla="*/ 33 h 59"/>
              <a:gd name="T50" fmla="*/ 7 w 55"/>
              <a:gd name="T51" fmla="*/ 46 h 59"/>
              <a:gd name="T52" fmla="*/ 4 w 55"/>
              <a:gd name="T53" fmla="*/ 48 h 59"/>
              <a:gd name="T54" fmla="*/ 7 w 55"/>
              <a:gd name="T55" fmla="*/ 50 h 59"/>
              <a:gd name="T56" fmla="*/ 9 w 55"/>
              <a:gd name="T57" fmla="*/ 48 h 59"/>
              <a:gd name="T58" fmla="*/ 7 w 55"/>
              <a:gd name="T59" fmla="*/ 46 h 59"/>
              <a:gd name="T60" fmla="*/ 45 w 55"/>
              <a:gd name="T61" fmla="*/ 23 h 59"/>
              <a:gd name="T62" fmla="*/ 33 w 55"/>
              <a:gd name="T63" fmla="*/ 23 h 59"/>
              <a:gd name="T64" fmla="*/ 36 w 55"/>
              <a:gd name="T65" fmla="*/ 11 h 59"/>
              <a:gd name="T66" fmla="*/ 31 w 55"/>
              <a:gd name="T67" fmla="*/ 5 h 59"/>
              <a:gd name="T68" fmla="*/ 26 w 55"/>
              <a:gd name="T69" fmla="*/ 16 h 59"/>
              <a:gd name="T70" fmla="*/ 23 w 55"/>
              <a:gd name="T71" fmla="*/ 19 h 59"/>
              <a:gd name="T72" fmla="*/ 15 w 55"/>
              <a:gd name="T73" fmla="*/ 27 h 59"/>
              <a:gd name="T74" fmla="*/ 13 w 55"/>
              <a:gd name="T75" fmla="*/ 27 h 59"/>
              <a:gd name="T76" fmla="*/ 13 w 55"/>
              <a:gd name="T77" fmla="*/ 50 h 59"/>
              <a:gd name="T78" fmla="*/ 15 w 55"/>
              <a:gd name="T79" fmla="*/ 50 h 59"/>
              <a:gd name="T80" fmla="*/ 22 w 55"/>
              <a:gd name="T81" fmla="*/ 52 h 59"/>
              <a:gd name="T82" fmla="*/ 34 w 55"/>
              <a:gd name="T83" fmla="*/ 55 h 59"/>
              <a:gd name="T84" fmla="*/ 38 w 55"/>
              <a:gd name="T85" fmla="*/ 55 h 59"/>
              <a:gd name="T86" fmla="*/ 45 w 55"/>
              <a:gd name="T87" fmla="*/ 49 h 59"/>
              <a:gd name="T88" fmla="*/ 45 w 55"/>
              <a:gd name="T89" fmla="*/ 47 h 59"/>
              <a:gd name="T90" fmla="*/ 47 w 55"/>
              <a:gd name="T91" fmla="*/ 42 h 59"/>
              <a:gd name="T92" fmla="*/ 47 w 55"/>
              <a:gd name="T93" fmla="*/ 40 h 59"/>
              <a:gd name="T94" fmla="*/ 49 w 55"/>
              <a:gd name="T95" fmla="*/ 36 h 59"/>
              <a:gd name="T96" fmla="*/ 47 w 55"/>
              <a:gd name="T97" fmla="*/ 32 h 59"/>
              <a:gd name="T98" fmla="*/ 50 w 55"/>
              <a:gd name="T99" fmla="*/ 27 h 59"/>
              <a:gd name="T100" fmla="*/ 45 w 55"/>
              <a:gd name="T101" fmla="*/ 23 h 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5" h="59">
                <a:moveTo>
                  <a:pt x="53" y="33"/>
                </a:moveTo>
                <a:cubicBezTo>
                  <a:pt x="53" y="34"/>
                  <a:pt x="53" y="35"/>
                  <a:pt x="53" y="36"/>
                </a:cubicBezTo>
                <a:cubicBezTo>
                  <a:pt x="53" y="37"/>
                  <a:pt x="53" y="39"/>
                  <a:pt x="52" y="41"/>
                </a:cubicBezTo>
                <a:cubicBezTo>
                  <a:pt x="52" y="41"/>
                  <a:pt x="52" y="42"/>
                  <a:pt x="52" y="42"/>
                </a:cubicBezTo>
                <a:cubicBezTo>
                  <a:pt x="52" y="45"/>
                  <a:pt x="51" y="47"/>
                  <a:pt x="50" y="49"/>
                </a:cubicBezTo>
                <a:cubicBezTo>
                  <a:pt x="50" y="55"/>
                  <a:pt x="45" y="59"/>
                  <a:pt x="39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29" y="59"/>
                  <a:pt x="24" y="58"/>
                  <a:pt x="20" y="56"/>
                </a:cubicBezTo>
                <a:cubicBezTo>
                  <a:pt x="19" y="56"/>
                  <a:pt x="16" y="55"/>
                  <a:pt x="15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2" y="23"/>
                  <a:pt x="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6" y="22"/>
                  <a:pt x="18" y="19"/>
                  <a:pt x="19" y="17"/>
                </a:cubicBezTo>
                <a:cubicBezTo>
                  <a:pt x="20" y="16"/>
                  <a:pt x="21" y="14"/>
                  <a:pt x="23" y="13"/>
                </a:cubicBezTo>
                <a:cubicBezTo>
                  <a:pt x="25" y="10"/>
                  <a:pt x="24" y="5"/>
                  <a:pt x="27" y="1"/>
                </a:cubicBezTo>
                <a:cubicBezTo>
                  <a:pt x="28" y="0"/>
                  <a:pt x="29" y="0"/>
                  <a:pt x="31" y="0"/>
                </a:cubicBezTo>
                <a:cubicBezTo>
                  <a:pt x="34" y="0"/>
                  <a:pt x="38" y="1"/>
                  <a:pt x="40" y="5"/>
                </a:cubicBezTo>
                <a:cubicBezTo>
                  <a:pt x="41" y="7"/>
                  <a:pt x="41" y="9"/>
                  <a:pt x="41" y="11"/>
                </a:cubicBezTo>
                <a:cubicBezTo>
                  <a:pt x="41" y="14"/>
                  <a:pt x="40" y="16"/>
                  <a:pt x="39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50" y="18"/>
                  <a:pt x="55" y="22"/>
                  <a:pt x="55" y="27"/>
                </a:cubicBezTo>
                <a:cubicBezTo>
                  <a:pt x="55" y="29"/>
                  <a:pt x="54" y="31"/>
                  <a:pt x="53" y="33"/>
                </a:cubicBezTo>
                <a:close/>
                <a:moveTo>
                  <a:pt x="7" y="46"/>
                </a:moveTo>
                <a:cubicBezTo>
                  <a:pt x="5" y="46"/>
                  <a:pt x="4" y="47"/>
                  <a:pt x="4" y="48"/>
                </a:cubicBezTo>
                <a:cubicBezTo>
                  <a:pt x="4" y="49"/>
                  <a:pt x="5" y="50"/>
                  <a:pt x="7" y="50"/>
                </a:cubicBezTo>
                <a:cubicBezTo>
                  <a:pt x="8" y="50"/>
                  <a:pt x="9" y="49"/>
                  <a:pt x="9" y="48"/>
                </a:cubicBezTo>
                <a:cubicBezTo>
                  <a:pt x="9" y="47"/>
                  <a:pt x="8" y="46"/>
                  <a:pt x="7" y="46"/>
                </a:cubicBezTo>
                <a:close/>
                <a:moveTo>
                  <a:pt x="45" y="23"/>
                </a:moveTo>
                <a:cubicBezTo>
                  <a:pt x="33" y="23"/>
                  <a:pt x="33" y="23"/>
                  <a:pt x="33" y="23"/>
                </a:cubicBezTo>
                <a:cubicBezTo>
                  <a:pt x="33" y="19"/>
                  <a:pt x="36" y="16"/>
                  <a:pt x="36" y="11"/>
                </a:cubicBezTo>
                <a:cubicBezTo>
                  <a:pt x="36" y="7"/>
                  <a:pt x="36" y="5"/>
                  <a:pt x="31" y="5"/>
                </a:cubicBezTo>
                <a:cubicBezTo>
                  <a:pt x="28" y="7"/>
                  <a:pt x="30" y="12"/>
                  <a:pt x="26" y="16"/>
                </a:cubicBezTo>
                <a:cubicBezTo>
                  <a:pt x="25" y="17"/>
                  <a:pt x="24" y="18"/>
                  <a:pt x="23" y="19"/>
                </a:cubicBezTo>
                <a:cubicBezTo>
                  <a:pt x="22" y="21"/>
                  <a:pt x="17" y="27"/>
                  <a:pt x="15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50"/>
                  <a:pt x="13" y="50"/>
                  <a:pt x="13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7" y="50"/>
                  <a:pt x="20" y="52"/>
                  <a:pt x="22" y="52"/>
                </a:cubicBezTo>
                <a:cubicBezTo>
                  <a:pt x="26" y="54"/>
                  <a:pt x="30" y="55"/>
                  <a:pt x="34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42" y="55"/>
                  <a:pt x="45" y="53"/>
                  <a:pt x="45" y="49"/>
                </a:cubicBezTo>
                <a:cubicBezTo>
                  <a:pt x="45" y="48"/>
                  <a:pt x="45" y="47"/>
                  <a:pt x="45" y="47"/>
                </a:cubicBezTo>
                <a:cubicBezTo>
                  <a:pt x="47" y="46"/>
                  <a:pt x="47" y="44"/>
                  <a:pt x="47" y="42"/>
                </a:cubicBezTo>
                <a:cubicBezTo>
                  <a:pt x="47" y="41"/>
                  <a:pt x="47" y="41"/>
                  <a:pt x="47" y="40"/>
                </a:cubicBezTo>
                <a:cubicBezTo>
                  <a:pt x="48" y="39"/>
                  <a:pt x="49" y="37"/>
                  <a:pt x="49" y="36"/>
                </a:cubicBezTo>
                <a:cubicBezTo>
                  <a:pt x="49" y="34"/>
                  <a:pt x="48" y="33"/>
                  <a:pt x="47" y="32"/>
                </a:cubicBezTo>
                <a:cubicBezTo>
                  <a:pt x="49" y="32"/>
                  <a:pt x="50" y="29"/>
                  <a:pt x="50" y="27"/>
                </a:cubicBezTo>
                <a:cubicBezTo>
                  <a:pt x="50" y="25"/>
                  <a:pt x="48" y="23"/>
                  <a:pt x="45" y="23"/>
                </a:cubicBezTo>
                <a:close/>
              </a:path>
            </a:pathLst>
          </a:custGeom>
          <a:solidFill>
            <a:srgbClr val="0E78A3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568DB259-7A31-42B5-AA3B-E9EC5001044B}"/>
              </a:ext>
            </a:extLst>
          </p:cNvPr>
          <p:cNvSpPr/>
          <p:nvPr/>
        </p:nvSpPr>
        <p:spPr>
          <a:xfrm>
            <a:off x="0" y="3238363"/>
            <a:ext cx="12192000" cy="2701134"/>
          </a:xfrm>
          <a:prstGeom prst="rect">
            <a:avLst/>
          </a:prstGeom>
          <a:solidFill>
            <a:srgbClr val="0E78A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Imagem 29" descr="Uma imagem contendo Ícone&#10;&#10;Descrição gerada automaticamente">
            <a:extLst>
              <a:ext uri="{FF2B5EF4-FFF2-40B4-BE49-F238E27FC236}">
                <a16:creationId xmlns:a16="http://schemas.microsoft.com/office/drawing/2014/main" id="{D7084D59-48A4-4DAE-A438-97BD0C5595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4" b="18672"/>
          <a:stretch/>
        </p:blipFill>
        <p:spPr>
          <a:xfrm>
            <a:off x="826106" y="6041729"/>
            <a:ext cx="748956" cy="676981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A1D75B37-F911-4D1F-A809-675FDDAEF725}"/>
              </a:ext>
            </a:extLst>
          </p:cNvPr>
          <p:cNvSpPr/>
          <p:nvPr/>
        </p:nvSpPr>
        <p:spPr>
          <a:xfrm>
            <a:off x="0" y="6718711"/>
            <a:ext cx="12192000" cy="139290"/>
          </a:xfrm>
          <a:prstGeom prst="rect">
            <a:avLst/>
          </a:prstGeom>
          <a:solidFill>
            <a:srgbClr val="1A4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58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pessoa, no interior, homem, jovem&#10;&#10;Descrição gerada automaticamente">
            <a:extLst>
              <a:ext uri="{FF2B5EF4-FFF2-40B4-BE49-F238E27FC236}">
                <a16:creationId xmlns:a16="http://schemas.microsoft.com/office/drawing/2014/main" id="{B408DB9D-2EB5-45E1-B494-99D32EB5AE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9" b="13594"/>
          <a:stretch/>
        </p:blipFill>
        <p:spPr>
          <a:xfrm>
            <a:off x="0" y="3180864"/>
            <a:ext cx="12192000" cy="2721864"/>
          </a:xfrm>
          <a:pattFill prst="pct10">
            <a:fgClr>
              <a:srgbClr val="2962FF"/>
            </a:fgClr>
            <a:bgClr>
              <a:schemeClr val="bg1"/>
            </a:bgClr>
          </a:pattFill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8ADAB70-8EBE-4FF5-B449-853B9244713A}"/>
              </a:ext>
            </a:extLst>
          </p:cNvPr>
          <p:cNvSpPr txBox="1"/>
          <p:nvPr/>
        </p:nvSpPr>
        <p:spPr>
          <a:xfrm>
            <a:off x="0" y="60975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E78A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Título</a:t>
            </a:r>
            <a:endParaRPr lang="id-ID" sz="3200" b="1" dirty="0">
              <a:solidFill>
                <a:srgbClr val="0E78A3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568DB259-7A31-42B5-AA3B-E9EC5001044B}"/>
              </a:ext>
            </a:extLst>
          </p:cNvPr>
          <p:cNvSpPr/>
          <p:nvPr/>
        </p:nvSpPr>
        <p:spPr>
          <a:xfrm>
            <a:off x="0" y="3190712"/>
            <a:ext cx="12192000" cy="2701651"/>
          </a:xfrm>
          <a:prstGeom prst="rect">
            <a:avLst/>
          </a:prstGeom>
          <a:solidFill>
            <a:srgbClr val="0E78A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Uma imagem contendo Ícone&#10;&#10;Descrição gerada automaticamente">
            <a:extLst>
              <a:ext uri="{FF2B5EF4-FFF2-40B4-BE49-F238E27FC236}">
                <a16:creationId xmlns:a16="http://schemas.microsoft.com/office/drawing/2014/main" id="{335753AE-B8E9-4AB8-9487-D1F74D2D33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4" b="18672"/>
          <a:stretch/>
        </p:blipFill>
        <p:spPr>
          <a:xfrm>
            <a:off x="826106" y="6041729"/>
            <a:ext cx="748956" cy="676981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D2995A14-DD8F-4CDB-93B5-25C846791332}"/>
              </a:ext>
            </a:extLst>
          </p:cNvPr>
          <p:cNvSpPr/>
          <p:nvPr/>
        </p:nvSpPr>
        <p:spPr>
          <a:xfrm>
            <a:off x="0" y="6718711"/>
            <a:ext cx="12192000" cy="139290"/>
          </a:xfrm>
          <a:prstGeom prst="rect">
            <a:avLst/>
          </a:prstGeom>
          <a:solidFill>
            <a:srgbClr val="1A4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F733C445-057F-4393-A3A7-18A33A9D57F2}"/>
              </a:ext>
            </a:extLst>
          </p:cNvPr>
          <p:cNvSpPr/>
          <p:nvPr/>
        </p:nvSpPr>
        <p:spPr>
          <a:xfrm>
            <a:off x="1831943" y="1563596"/>
            <a:ext cx="4260915" cy="144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id-ID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801495E0-4F83-440F-B9F2-CDA73AB983D5}"/>
              </a:ext>
            </a:extLst>
          </p:cNvPr>
          <p:cNvSpPr/>
          <p:nvPr/>
        </p:nvSpPr>
        <p:spPr>
          <a:xfrm>
            <a:off x="6344239" y="1563596"/>
            <a:ext cx="4260915" cy="144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id-ID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1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8ADAB70-8EBE-4FF5-B449-853B9244713A}"/>
              </a:ext>
            </a:extLst>
          </p:cNvPr>
          <p:cNvSpPr txBox="1"/>
          <p:nvPr/>
        </p:nvSpPr>
        <p:spPr>
          <a:xfrm>
            <a:off x="1081449" y="1307069"/>
            <a:ext cx="4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E78A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Título</a:t>
            </a:r>
            <a:endParaRPr lang="id-ID" sz="3200" b="1" dirty="0">
              <a:solidFill>
                <a:srgbClr val="0E78A3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5AE6F7-FA38-7D4F-A5BC-0E39AD057D90}"/>
              </a:ext>
            </a:extLst>
          </p:cNvPr>
          <p:cNvSpPr/>
          <p:nvPr/>
        </p:nvSpPr>
        <p:spPr>
          <a:xfrm>
            <a:off x="1081449" y="2192285"/>
            <a:ext cx="4988416" cy="2001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id-ID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Imagem 3" descr="Foto em preto e branco de igreja&#10;&#10;Descrição gerada automaticamente">
            <a:extLst>
              <a:ext uri="{FF2B5EF4-FFF2-40B4-BE49-F238E27FC236}">
                <a16:creationId xmlns:a16="http://schemas.microsoft.com/office/drawing/2014/main" id="{AC97FE37-49A6-4576-A531-CDC3C28334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075"/>
          <a:stretch>
            <a:fillRect/>
          </a:stretch>
        </p:blipFill>
        <p:spPr>
          <a:xfrm>
            <a:off x="6858585" y="1"/>
            <a:ext cx="4397105" cy="6858001"/>
          </a:xfrm>
          <a:pattFill prst="pct10">
            <a:fgClr>
              <a:srgbClr val="2962FF"/>
            </a:fgClr>
            <a:bgClr>
              <a:schemeClr val="bg1"/>
            </a:bgClr>
          </a:pattFill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B90F91BF-7712-4054-A69C-6B881AA30053}"/>
              </a:ext>
            </a:extLst>
          </p:cNvPr>
          <p:cNvSpPr/>
          <p:nvPr/>
        </p:nvSpPr>
        <p:spPr>
          <a:xfrm>
            <a:off x="6858585" y="-1"/>
            <a:ext cx="4397105" cy="6858001"/>
          </a:xfrm>
          <a:prstGeom prst="rect">
            <a:avLst/>
          </a:prstGeom>
          <a:solidFill>
            <a:srgbClr val="0E78A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Uma imagem contendo Ícone&#10;&#10;Descrição gerada automaticamente">
            <a:extLst>
              <a:ext uri="{FF2B5EF4-FFF2-40B4-BE49-F238E27FC236}">
                <a16:creationId xmlns:a16="http://schemas.microsoft.com/office/drawing/2014/main" id="{7FA16079-7A30-4AA9-9552-046110BFCE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4" b="18672"/>
          <a:stretch/>
        </p:blipFill>
        <p:spPr>
          <a:xfrm>
            <a:off x="826106" y="6041729"/>
            <a:ext cx="748956" cy="67698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B02BD63D-C2D6-4F1C-9E92-6EFC0533F7CC}"/>
              </a:ext>
            </a:extLst>
          </p:cNvPr>
          <p:cNvSpPr/>
          <p:nvPr/>
        </p:nvSpPr>
        <p:spPr>
          <a:xfrm>
            <a:off x="0" y="6718711"/>
            <a:ext cx="12192000" cy="139290"/>
          </a:xfrm>
          <a:prstGeom prst="rect">
            <a:avLst/>
          </a:prstGeom>
          <a:solidFill>
            <a:srgbClr val="1A4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22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8ADAB70-8EBE-4FF5-B449-853B9244713A}"/>
              </a:ext>
            </a:extLst>
          </p:cNvPr>
          <p:cNvSpPr txBox="1"/>
          <p:nvPr/>
        </p:nvSpPr>
        <p:spPr>
          <a:xfrm>
            <a:off x="1081449" y="1307069"/>
            <a:ext cx="4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E78A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Título</a:t>
            </a:r>
            <a:endParaRPr lang="id-ID" sz="3200" b="1" dirty="0">
              <a:solidFill>
                <a:srgbClr val="0E78A3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5AE6F7-FA38-7D4F-A5BC-0E39AD057D90}"/>
              </a:ext>
            </a:extLst>
          </p:cNvPr>
          <p:cNvSpPr/>
          <p:nvPr/>
        </p:nvSpPr>
        <p:spPr>
          <a:xfrm>
            <a:off x="1081449" y="2192285"/>
            <a:ext cx="4546353" cy="2001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EBF66E3-3730-48BF-A0CA-B9BD792089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5713482" y="-616560"/>
            <a:ext cx="7696086" cy="7407154"/>
          </a:xfrm>
          <a:prstGeom prst="rect">
            <a:avLst/>
          </a:prstGeom>
          <a:noFill/>
        </p:spPr>
      </p:pic>
      <p:pic>
        <p:nvPicPr>
          <p:cNvPr id="7" name="Imagem 6" descr="Uma imagem contendo Ícone&#10;&#10;Descrição gerada automaticamente">
            <a:extLst>
              <a:ext uri="{FF2B5EF4-FFF2-40B4-BE49-F238E27FC236}">
                <a16:creationId xmlns:a16="http://schemas.microsoft.com/office/drawing/2014/main" id="{A4DA3ABE-1FCC-4DA7-A25D-9C88EC2CEA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4" b="18672"/>
          <a:stretch/>
        </p:blipFill>
        <p:spPr>
          <a:xfrm>
            <a:off x="826106" y="6041729"/>
            <a:ext cx="748956" cy="67698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20F461B6-1F09-4555-9E80-12FB406CE095}"/>
              </a:ext>
            </a:extLst>
          </p:cNvPr>
          <p:cNvSpPr/>
          <p:nvPr/>
        </p:nvSpPr>
        <p:spPr>
          <a:xfrm>
            <a:off x="0" y="6718711"/>
            <a:ext cx="12192000" cy="139290"/>
          </a:xfrm>
          <a:prstGeom prst="rect">
            <a:avLst/>
          </a:prstGeom>
          <a:solidFill>
            <a:srgbClr val="1A4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34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DEBF66E3-3730-48BF-A0CA-B9BD792089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-1035359" y="114283"/>
            <a:ext cx="6981935" cy="6719814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8ADAB70-8EBE-4FF5-B449-853B9244713A}"/>
              </a:ext>
            </a:extLst>
          </p:cNvPr>
          <p:cNvSpPr txBox="1"/>
          <p:nvPr/>
        </p:nvSpPr>
        <p:spPr>
          <a:xfrm>
            <a:off x="6324657" y="1307069"/>
            <a:ext cx="4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E78A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Título</a:t>
            </a:r>
            <a:endParaRPr lang="id-ID" sz="3200" b="1" dirty="0">
              <a:solidFill>
                <a:srgbClr val="0E78A3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5AE6F7-FA38-7D4F-A5BC-0E39AD057D90}"/>
              </a:ext>
            </a:extLst>
          </p:cNvPr>
          <p:cNvSpPr/>
          <p:nvPr/>
        </p:nvSpPr>
        <p:spPr>
          <a:xfrm>
            <a:off x="6324656" y="2192285"/>
            <a:ext cx="4529805" cy="2001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Imagem 6" descr="Uma imagem contendo Ícone&#10;&#10;Descrição gerada automaticamente">
            <a:extLst>
              <a:ext uri="{FF2B5EF4-FFF2-40B4-BE49-F238E27FC236}">
                <a16:creationId xmlns:a16="http://schemas.microsoft.com/office/drawing/2014/main" id="{BD80A042-8A4A-4DBC-9B1E-A53246D93C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4" b="18672"/>
          <a:stretch/>
        </p:blipFill>
        <p:spPr>
          <a:xfrm>
            <a:off x="826106" y="6041729"/>
            <a:ext cx="748956" cy="67698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193E2FF-B9E6-4D01-8F8E-DB3C0153305A}"/>
              </a:ext>
            </a:extLst>
          </p:cNvPr>
          <p:cNvSpPr/>
          <p:nvPr/>
        </p:nvSpPr>
        <p:spPr>
          <a:xfrm>
            <a:off x="0" y="6718711"/>
            <a:ext cx="12192000" cy="139290"/>
          </a:xfrm>
          <a:prstGeom prst="rect">
            <a:avLst/>
          </a:prstGeom>
          <a:solidFill>
            <a:srgbClr val="1A4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324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88ADAB70-8EBE-4FF5-B449-853B9244713A}"/>
              </a:ext>
            </a:extLst>
          </p:cNvPr>
          <p:cNvSpPr txBox="1"/>
          <p:nvPr/>
        </p:nvSpPr>
        <p:spPr>
          <a:xfrm>
            <a:off x="926683" y="743947"/>
            <a:ext cx="450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E78A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Título</a:t>
            </a:r>
            <a:endParaRPr lang="id-ID" sz="3200" b="1" dirty="0">
              <a:solidFill>
                <a:srgbClr val="0E78A3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D9DC86D-4F59-47D3-9404-448FAA481254}"/>
              </a:ext>
            </a:extLst>
          </p:cNvPr>
          <p:cNvSpPr/>
          <p:nvPr/>
        </p:nvSpPr>
        <p:spPr>
          <a:xfrm>
            <a:off x="1103533" y="3140632"/>
            <a:ext cx="4127367" cy="339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749288C-640F-4B69-A32B-90923A05BC83}"/>
              </a:ext>
            </a:extLst>
          </p:cNvPr>
          <p:cNvSpPr/>
          <p:nvPr/>
        </p:nvSpPr>
        <p:spPr>
          <a:xfrm>
            <a:off x="1103533" y="3792141"/>
            <a:ext cx="4127367" cy="339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B92E4D58-A380-4CE2-8E29-9F71071FEE19}"/>
              </a:ext>
            </a:extLst>
          </p:cNvPr>
          <p:cNvSpPr/>
          <p:nvPr/>
        </p:nvSpPr>
        <p:spPr>
          <a:xfrm>
            <a:off x="1103534" y="1770214"/>
            <a:ext cx="4071194" cy="339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38">
            <a:extLst>
              <a:ext uri="{FF2B5EF4-FFF2-40B4-BE49-F238E27FC236}">
                <a16:creationId xmlns:a16="http://schemas.microsoft.com/office/drawing/2014/main" id="{6A3DCB26-A310-49EA-AB25-013C36449A20}"/>
              </a:ext>
            </a:extLst>
          </p:cNvPr>
          <p:cNvSpPr/>
          <p:nvPr/>
        </p:nvSpPr>
        <p:spPr>
          <a:xfrm>
            <a:off x="1103533" y="2431229"/>
            <a:ext cx="4127367" cy="339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38">
            <a:extLst>
              <a:ext uri="{FF2B5EF4-FFF2-40B4-BE49-F238E27FC236}">
                <a16:creationId xmlns:a16="http://schemas.microsoft.com/office/drawing/2014/main" id="{DC827043-08AB-4EE7-89BA-3953CF494D21}"/>
              </a:ext>
            </a:extLst>
          </p:cNvPr>
          <p:cNvSpPr/>
          <p:nvPr/>
        </p:nvSpPr>
        <p:spPr>
          <a:xfrm>
            <a:off x="1103534" y="4477164"/>
            <a:ext cx="4401720" cy="339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209D5450-AD74-4529-9F80-546B46DAE374}"/>
              </a:ext>
            </a:extLst>
          </p:cNvPr>
          <p:cNvSpPr/>
          <p:nvPr/>
        </p:nvSpPr>
        <p:spPr>
          <a:xfrm>
            <a:off x="1032700" y="1983537"/>
            <a:ext cx="70834" cy="70834"/>
          </a:xfrm>
          <a:prstGeom prst="ellipse">
            <a:avLst/>
          </a:prstGeom>
          <a:solidFill>
            <a:srgbClr val="0E7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71C298C4-C622-43C6-B965-5C2C938F7FD9}"/>
              </a:ext>
            </a:extLst>
          </p:cNvPr>
          <p:cNvSpPr/>
          <p:nvPr/>
        </p:nvSpPr>
        <p:spPr>
          <a:xfrm>
            <a:off x="1032700" y="2614616"/>
            <a:ext cx="70834" cy="70834"/>
          </a:xfrm>
          <a:prstGeom prst="ellipse">
            <a:avLst/>
          </a:prstGeom>
          <a:solidFill>
            <a:srgbClr val="0E7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864E8EC3-240B-4B11-B974-E321970B9569}"/>
              </a:ext>
            </a:extLst>
          </p:cNvPr>
          <p:cNvSpPr/>
          <p:nvPr/>
        </p:nvSpPr>
        <p:spPr>
          <a:xfrm>
            <a:off x="1032700" y="3315914"/>
            <a:ext cx="70834" cy="70834"/>
          </a:xfrm>
          <a:prstGeom prst="ellipse">
            <a:avLst/>
          </a:prstGeom>
          <a:solidFill>
            <a:srgbClr val="0E7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E8A9AA08-4B79-44DA-A25B-0BE7C544928D}"/>
              </a:ext>
            </a:extLst>
          </p:cNvPr>
          <p:cNvSpPr/>
          <p:nvPr/>
        </p:nvSpPr>
        <p:spPr>
          <a:xfrm>
            <a:off x="1032700" y="3953518"/>
            <a:ext cx="70834" cy="70834"/>
          </a:xfrm>
          <a:prstGeom prst="ellipse">
            <a:avLst/>
          </a:prstGeom>
          <a:solidFill>
            <a:srgbClr val="0E7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325B2320-CBB6-4DF7-99A1-E4925F00BD81}"/>
              </a:ext>
            </a:extLst>
          </p:cNvPr>
          <p:cNvSpPr/>
          <p:nvPr/>
        </p:nvSpPr>
        <p:spPr>
          <a:xfrm>
            <a:off x="1032700" y="4655395"/>
            <a:ext cx="70834" cy="70834"/>
          </a:xfrm>
          <a:prstGeom prst="ellipse">
            <a:avLst/>
          </a:prstGeom>
          <a:solidFill>
            <a:srgbClr val="0E7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Grupo de pessoas posando para foto&#10;&#10;Descrição gerada automaticamente">
            <a:extLst>
              <a:ext uri="{FF2B5EF4-FFF2-40B4-BE49-F238E27FC236}">
                <a16:creationId xmlns:a16="http://schemas.microsoft.com/office/drawing/2014/main" id="{EA9FD932-6C57-4ACD-8C8E-0FFF2282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" r="4630"/>
          <a:stretch/>
        </p:blipFill>
        <p:spPr>
          <a:xfrm>
            <a:off x="6919274" y="0"/>
            <a:ext cx="4793194" cy="6858000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5253CEA1-9CE6-468A-A6D1-E8D9A96416A2}"/>
              </a:ext>
            </a:extLst>
          </p:cNvPr>
          <p:cNvSpPr/>
          <p:nvPr/>
        </p:nvSpPr>
        <p:spPr>
          <a:xfrm>
            <a:off x="6919273" y="0"/>
            <a:ext cx="4793194" cy="6858000"/>
          </a:xfrm>
          <a:prstGeom prst="rect">
            <a:avLst/>
          </a:prstGeom>
          <a:solidFill>
            <a:srgbClr val="0E78A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Uma imagem contendo Ícone&#10;&#10;Descrição gerada automaticamente">
            <a:extLst>
              <a:ext uri="{FF2B5EF4-FFF2-40B4-BE49-F238E27FC236}">
                <a16:creationId xmlns:a16="http://schemas.microsoft.com/office/drawing/2014/main" id="{E91D1E53-C476-4566-9481-B33F348DDA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4" b="18672"/>
          <a:stretch/>
        </p:blipFill>
        <p:spPr>
          <a:xfrm>
            <a:off x="826106" y="6041729"/>
            <a:ext cx="748956" cy="676981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4D4771A1-604C-43A0-A5EC-71DA75742E7A}"/>
              </a:ext>
            </a:extLst>
          </p:cNvPr>
          <p:cNvSpPr/>
          <p:nvPr/>
        </p:nvSpPr>
        <p:spPr>
          <a:xfrm>
            <a:off x="0" y="6718711"/>
            <a:ext cx="12192000" cy="139290"/>
          </a:xfrm>
          <a:prstGeom prst="rect">
            <a:avLst/>
          </a:prstGeom>
          <a:solidFill>
            <a:srgbClr val="1A4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181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2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1DC4FF"/>
      </a:accent1>
      <a:accent2>
        <a:srgbClr val="00B0F0"/>
      </a:accent2>
      <a:accent3>
        <a:srgbClr val="00A7E2"/>
      </a:accent3>
      <a:accent4>
        <a:srgbClr val="00A1DA"/>
      </a:accent4>
      <a:accent5>
        <a:srgbClr val="5B9BD5"/>
      </a:accent5>
      <a:accent6>
        <a:srgbClr val="0094C8"/>
      </a:accent6>
      <a:hlink>
        <a:srgbClr val="0088B8"/>
      </a:hlink>
      <a:folHlink>
        <a:srgbClr val="954F72"/>
      </a:folHlink>
    </a:clrScheme>
    <a:fontScheme name="Custom 15">
      <a:majorFont>
        <a:latin typeface="Lato"/>
        <a:ea typeface=""/>
        <a:cs typeface=""/>
      </a:majorFont>
      <a:minorFont>
        <a:latin typeface="Karl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625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Karla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Deemak Daksina Sandhy</dc:creator>
  <cp:lastModifiedBy>Anna Rodrigues</cp:lastModifiedBy>
  <cp:revision>113</cp:revision>
  <dcterms:created xsi:type="dcterms:W3CDTF">2019-06-26T12:13:20Z</dcterms:created>
  <dcterms:modified xsi:type="dcterms:W3CDTF">2021-08-30T19:34:02Z</dcterms:modified>
</cp:coreProperties>
</file>