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E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94D72-19A4-460A-81E1-232666622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5E92FD-7E85-4189-9D97-C687E0583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B40A86-1C34-4415-8A36-0481DA4EB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848889-6BFA-4639-904C-D6E382F3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85B980-39D3-4CF3-A934-F753EFA92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23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E0228B-7E81-48C3-BD95-564B6DE39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207D7C3-4F6B-4EC3-BB01-AB33594BD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03F6E0-15F2-4B64-B163-89934DF02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BD1346-BDC3-4F82-9E94-4096A0870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1313F9-30F0-45A9-9B9F-DC6200CF4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17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A14594-8840-461E-834A-CCA465858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6344E5D-0A94-411F-8C21-04B231476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9E7E3B-5356-43D5-A42E-710127E55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6AA46E-28C1-418E-87E5-BAF308C7D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3E41C8-45AC-4C11-AF37-49270A43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38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A40DB-71A7-49A6-A629-FA364B531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6A33D3-08A1-4989-98D5-F7C117C87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42545B-07EC-43BF-8014-34513E35B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038E8B-1DB3-4E17-8B3A-DB0B5D9A6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4A0DE0-C89E-44EE-A5F7-1F276E59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104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E3197E-B91D-4650-9B4F-F2C727036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D5BD85E-8F4D-4893-BE38-63BB3C947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995FBE-9808-44C3-A092-DA9F14FE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02529C-7447-4B6F-AF62-6A37DC79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E0948-8115-4DB0-9A87-620564622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954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4DE76-7C42-4B16-B3C6-E0BCEADFB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360153-2C7D-4C4B-8E28-62E0023E32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E24FE7-F269-4A33-A322-7B5FD3C5A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BD062AA-D330-4242-9B99-3198AD18C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2D5A5D5-BBEA-46FA-AC4C-A41B1D065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64993E-5D0F-419C-B26E-18C6CCA70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39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B77CF5-5051-4426-9F03-A2139FEB3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3E4665-FDE5-450F-BBC7-1ADD9C6FA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780C42-AC2D-4173-B2D9-17CEC5FAD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D027D1F-4107-4741-89BF-0C825E3A4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0040A6A-253F-40F5-8553-32BDB0116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E2AF405-99B8-4612-B17D-A0E56B9E4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38D3A5B-709B-48DD-9C20-73A40EBF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022A4EB-478C-4409-B146-DC2633F2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74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CFA6D-8179-4639-B853-296ECC9B6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3A4A46C-962F-4E49-969C-36BD3726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2195196-BE1D-4F7C-B737-1443F956B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F0A93F1-F4AA-49F6-8574-6AB060962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12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76D8632-16CE-402B-BFE6-0E8B718CD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EA65EC-BDCC-4D01-AB47-A74BDC072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4D2593D-2A50-4606-B17B-519E7B0E6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6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B79462-2747-48B7-BF1D-5C181A93B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449AD8-4CE1-4585-928A-642256416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0B1F072-547A-4FE9-B8FF-59B620A9F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BB1547-75D8-44BE-8C95-051FE3B1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881DEF-D401-4CF6-ADB4-A0376C5A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610987D-652C-4381-ABCB-4567C55B4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806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A3E6D6-544B-4F4E-8333-0C02B4198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C574E25-985B-42D9-BEE7-7BE0E09393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632F2D-0512-44B3-854F-ADC98D59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8C518E-E468-4722-B233-93744C19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5E589F4-D48D-4ADA-BD2A-2BF333FC2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22C675-4EDF-4224-9E65-65F660EE8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730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1EC2AEC-684C-496C-83B9-434D01C9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0115B2A-FED6-4936-A63B-BDF83AD99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FC7C7E-09EF-47CB-A44C-5CC3E63223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0B373-E6D4-4AAE-AD14-AED93E03D955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B52F64-E6DF-4002-A89D-3B9F54268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CBEA44-4EC4-4C5A-BB4E-608391311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3B8C7-7830-441E-890E-D437A1E35E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97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29ED4C7D-B178-4171-B723-864A95D8CD7E}"/>
              </a:ext>
            </a:extLst>
          </p:cNvPr>
          <p:cNvGrpSpPr/>
          <p:nvPr/>
        </p:nvGrpSpPr>
        <p:grpSpPr>
          <a:xfrm>
            <a:off x="3205114" y="1005161"/>
            <a:ext cx="5844618" cy="5274050"/>
            <a:chOff x="2882327" y="2764958"/>
            <a:chExt cx="3500719" cy="3158969"/>
          </a:xfrm>
          <a:solidFill>
            <a:srgbClr val="1D4E85">
              <a:alpha val="10000"/>
            </a:srgbClr>
          </a:solidFill>
        </p:grpSpPr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104867F5-9E04-4EB0-97B8-0588B1CA916A}"/>
                </a:ext>
              </a:extLst>
            </p:cNvPr>
            <p:cNvGrpSpPr/>
            <p:nvPr/>
          </p:nvGrpSpPr>
          <p:grpSpPr>
            <a:xfrm>
              <a:off x="4786892" y="2764958"/>
              <a:ext cx="1596154" cy="3150971"/>
              <a:chOff x="6455892" y="1225550"/>
              <a:chExt cx="2280285" cy="4501515"/>
            </a:xfrm>
            <a:grpFill/>
          </p:grpSpPr>
          <p:sp>
            <p:nvSpPr>
              <p:cNvPr id="31" name="Forma">
                <a:extLst>
                  <a:ext uri="{FF2B5EF4-FFF2-40B4-BE49-F238E27FC236}">
                    <a16:creationId xmlns:a16="http://schemas.microsoft.com/office/drawing/2014/main" id="{9E8EBF30-A245-4B72-8775-11D3290BC32F}"/>
                  </a:ext>
                </a:extLst>
              </p:cNvPr>
              <p:cNvSpPr/>
              <p:nvPr/>
            </p:nvSpPr>
            <p:spPr>
              <a:xfrm>
                <a:off x="6617817" y="1352550"/>
                <a:ext cx="42354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4997" extrusionOk="0">
                    <a:moveTo>
                      <a:pt x="21531" y="13430"/>
                    </a:moveTo>
                    <a:cubicBezTo>
                      <a:pt x="19468" y="11751"/>
                      <a:pt x="17404" y="10072"/>
                      <a:pt x="15409" y="8393"/>
                    </a:cubicBezTo>
                    <a:cubicBezTo>
                      <a:pt x="13345" y="-3246"/>
                      <a:pt x="3096" y="1678"/>
                      <a:pt x="0" y="0"/>
                    </a:cubicBezTo>
                    <a:cubicBezTo>
                      <a:pt x="3096" y="3357"/>
                      <a:pt x="10250" y="18354"/>
                      <a:pt x="15409" y="11639"/>
                    </a:cubicBezTo>
                    <a:cubicBezTo>
                      <a:pt x="17473" y="11639"/>
                      <a:pt x="19536" y="13318"/>
                      <a:pt x="20568" y="14996"/>
                    </a:cubicBezTo>
                    <a:cubicBezTo>
                      <a:pt x="21600" y="14996"/>
                      <a:pt x="21600" y="14996"/>
                      <a:pt x="21600" y="14996"/>
                    </a:cubicBezTo>
                    <a:cubicBezTo>
                      <a:pt x="21531" y="13430"/>
                      <a:pt x="21531" y="13430"/>
                      <a:pt x="21531" y="1343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32" name="Forma">
                <a:extLst>
                  <a:ext uri="{FF2B5EF4-FFF2-40B4-BE49-F238E27FC236}">
                    <a16:creationId xmlns:a16="http://schemas.microsoft.com/office/drawing/2014/main" id="{5B037B42-5FB5-47A2-8F91-D48FC9F2ECCC}"/>
                  </a:ext>
                </a:extLst>
              </p:cNvPr>
              <p:cNvSpPr/>
              <p:nvPr/>
            </p:nvSpPr>
            <p:spPr>
              <a:xfrm>
                <a:off x="7170902" y="1568450"/>
                <a:ext cx="180340" cy="1136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000"/>
                    </a:moveTo>
                    <a:cubicBezTo>
                      <a:pt x="14346" y="10800"/>
                      <a:pt x="9510" y="3600"/>
                      <a:pt x="2418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600"/>
                    </a:lnTo>
                    <a:cubicBezTo>
                      <a:pt x="7254" y="10800"/>
                      <a:pt x="12090" y="14400"/>
                      <a:pt x="19182" y="21600"/>
                    </a:cubicBezTo>
                    <a:lnTo>
                      <a:pt x="21600" y="21600"/>
                    </a:lnTo>
                    <a:cubicBezTo>
                      <a:pt x="21600" y="18000"/>
                      <a:pt x="21600" y="18000"/>
                      <a:pt x="21600" y="180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33" name="Forma">
                <a:extLst>
                  <a:ext uri="{FF2B5EF4-FFF2-40B4-BE49-F238E27FC236}">
                    <a16:creationId xmlns:a16="http://schemas.microsoft.com/office/drawing/2014/main" id="{42824D14-A2A2-424D-934E-62CF3568AF0B}"/>
                  </a:ext>
                </a:extLst>
              </p:cNvPr>
              <p:cNvSpPr/>
              <p:nvPr/>
            </p:nvSpPr>
            <p:spPr>
              <a:xfrm>
                <a:off x="7468082" y="1746250"/>
                <a:ext cx="160020" cy="1314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77"/>
                    </a:moveTo>
                    <a:cubicBezTo>
                      <a:pt x="16155" y="9346"/>
                      <a:pt x="10709" y="3115"/>
                      <a:pt x="2723" y="0"/>
                    </a:cubicBezTo>
                    <a:cubicBezTo>
                      <a:pt x="2723" y="0"/>
                      <a:pt x="2723" y="0"/>
                      <a:pt x="0" y="0"/>
                    </a:cubicBezTo>
                    <a:cubicBezTo>
                      <a:pt x="0" y="3115"/>
                      <a:pt x="0" y="3115"/>
                      <a:pt x="0" y="3115"/>
                    </a:cubicBezTo>
                    <a:cubicBezTo>
                      <a:pt x="5445" y="9346"/>
                      <a:pt x="10891" y="15577"/>
                      <a:pt x="16155" y="21600"/>
                    </a:cubicBezTo>
                    <a:cubicBezTo>
                      <a:pt x="18877" y="21600"/>
                      <a:pt x="18877" y="21600"/>
                      <a:pt x="21600" y="21600"/>
                    </a:cubicBezTo>
                    <a:cubicBezTo>
                      <a:pt x="21600" y="18692"/>
                      <a:pt x="21600" y="15577"/>
                      <a:pt x="21600" y="15577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34" name="Forma">
                <a:extLst>
                  <a:ext uri="{FF2B5EF4-FFF2-40B4-BE49-F238E27FC236}">
                    <a16:creationId xmlns:a16="http://schemas.microsoft.com/office/drawing/2014/main" id="{F1959284-B17B-4B92-80BD-B63619D5214F}"/>
                  </a:ext>
                </a:extLst>
              </p:cNvPr>
              <p:cNvSpPr/>
              <p:nvPr/>
            </p:nvSpPr>
            <p:spPr>
              <a:xfrm>
                <a:off x="7724622" y="1974850"/>
                <a:ext cx="16192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420" y="16764"/>
                    </a:moveTo>
                    <a:lnTo>
                      <a:pt x="21420" y="16764"/>
                    </a:lnTo>
                    <a:cubicBezTo>
                      <a:pt x="16020" y="9510"/>
                      <a:pt x="10620" y="4675"/>
                      <a:pt x="5400" y="0"/>
                    </a:cubicBezTo>
                    <a:lnTo>
                      <a:pt x="2700" y="2418"/>
                    </a:lnTo>
                    <a:cubicBezTo>
                      <a:pt x="2700" y="2418"/>
                      <a:pt x="2700" y="4836"/>
                      <a:pt x="0" y="4836"/>
                    </a:cubicBezTo>
                    <a:cubicBezTo>
                      <a:pt x="5400" y="9672"/>
                      <a:pt x="10800" y="14507"/>
                      <a:pt x="13500" y="19182"/>
                    </a:cubicBezTo>
                    <a:cubicBezTo>
                      <a:pt x="16200" y="19182"/>
                      <a:pt x="16200" y="19182"/>
                      <a:pt x="16200" y="19182"/>
                    </a:cubicBezTo>
                    <a:cubicBezTo>
                      <a:pt x="18900" y="21600"/>
                      <a:pt x="18900" y="21600"/>
                      <a:pt x="21600" y="21600"/>
                    </a:cubicBezTo>
                    <a:cubicBezTo>
                      <a:pt x="21420" y="19182"/>
                      <a:pt x="21420" y="19182"/>
                      <a:pt x="21420" y="1676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35" name="Forma">
                <a:extLst>
                  <a:ext uri="{FF2B5EF4-FFF2-40B4-BE49-F238E27FC236}">
                    <a16:creationId xmlns:a16="http://schemas.microsoft.com/office/drawing/2014/main" id="{CFB9AC85-59F3-404E-AF17-002DA9B4665D}"/>
                  </a:ext>
                </a:extLst>
              </p:cNvPr>
              <p:cNvSpPr/>
              <p:nvPr/>
            </p:nvSpPr>
            <p:spPr>
              <a:xfrm>
                <a:off x="7967192" y="2305050"/>
                <a:ext cx="14160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764"/>
                    </a:moveTo>
                    <a:cubicBezTo>
                      <a:pt x="18514" y="11928"/>
                      <a:pt x="12343" y="4675"/>
                      <a:pt x="9257" y="0"/>
                    </a:cubicBezTo>
                    <a:cubicBezTo>
                      <a:pt x="6171" y="0"/>
                      <a:pt x="6171" y="0"/>
                      <a:pt x="3086" y="0"/>
                    </a:cubicBezTo>
                    <a:cubicBezTo>
                      <a:pt x="3086" y="2418"/>
                      <a:pt x="3086" y="2418"/>
                      <a:pt x="0" y="4836"/>
                    </a:cubicBezTo>
                    <a:cubicBezTo>
                      <a:pt x="6171" y="9672"/>
                      <a:pt x="9257" y="14507"/>
                      <a:pt x="12343" y="19182"/>
                    </a:cubicBezTo>
                    <a:lnTo>
                      <a:pt x="12343" y="19182"/>
                    </a:lnTo>
                    <a:cubicBezTo>
                      <a:pt x="15429" y="21600"/>
                      <a:pt x="18514" y="21600"/>
                      <a:pt x="18514" y="21600"/>
                    </a:cubicBezTo>
                    <a:cubicBezTo>
                      <a:pt x="18514" y="21600"/>
                      <a:pt x="21600" y="19182"/>
                      <a:pt x="21600" y="1676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36" name="Forma">
                <a:extLst>
                  <a:ext uri="{FF2B5EF4-FFF2-40B4-BE49-F238E27FC236}">
                    <a16:creationId xmlns:a16="http://schemas.microsoft.com/office/drawing/2014/main" id="{69ABC489-AE7F-4193-A96B-2C5AE4BD5F4A}"/>
                  </a:ext>
                </a:extLst>
              </p:cNvPr>
              <p:cNvSpPr/>
              <p:nvPr/>
            </p:nvSpPr>
            <p:spPr>
              <a:xfrm>
                <a:off x="8129117" y="2622550"/>
                <a:ext cx="141605" cy="2647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050"/>
                    </a:moveTo>
                    <a:cubicBezTo>
                      <a:pt x="18514" y="13849"/>
                      <a:pt x="15429" y="6201"/>
                      <a:pt x="9257" y="0"/>
                    </a:cubicBezTo>
                    <a:cubicBezTo>
                      <a:pt x="9257" y="0"/>
                      <a:pt x="6171" y="0"/>
                      <a:pt x="3086" y="0"/>
                    </a:cubicBezTo>
                    <a:cubicBezTo>
                      <a:pt x="3086" y="1550"/>
                      <a:pt x="3086" y="1550"/>
                      <a:pt x="0" y="3100"/>
                    </a:cubicBezTo>
                    <a:cubicBezTo>
                      <a:pt x="6171" y="7751"/>
                      <a:pt x="9257" y="13849"/>
                      <a:pt x="12343" y="20050"/>
                    </a:cubicBezTo>
                    <a:lnTo>
                      <a:pt x="12343" y="20050"/>
                    </a:lnTo>
                    <a:cubicBezTo>
                      <a:pt x="15429" y="21600"/>
                      <a:pt x="15429" y="21600"/>
                      <a:pt x="18514" y="21600"/>
                    </a:cubicBezTo>
                    <a:lnTo>
                      <a:pt x="21600" y="20050"/>
                    </a:ln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37" name="Forma">
                <a:extLst>
                  <a:ext uri="{FF2B5EF4-FFF2-40B4-BE49-F238E27FC236}">
                    <a16:creationId xmlns:a16="http://schemas.microsoft.com/office/drawing/2014/main" id="{62E7EB11-F280-45C3-B1F7-9EA841BCBFBA}"/>
                  </a:ext>
                </a:extLst>
              </p:cNvPr>
              <p:cNvSpPr/>
              <p:nvPr/>
            </p:nvSpPr>
            <p:spPr>
              <a:xfrm>
                <a:off x="8251037" y="3054350"/>
                <a:ext cx="80645" cy="321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324"/>
                    </a:moveTo>
                    <a:cubicBezTo>
                      <a:pt x="21600" y="19049"/>
                      <a:pt x="21600" y="17773"/>
                      <a:pt x="21600" y="16498"/>
                    </a:cubicBezTo>
                    <a:cubicBezTo>
                      <a:pt x="21600" y="11395"/>
                      <a:pt x="16200" y="6378"/>
                      <a:pt x="16200" y="1276"/>
                    </a:cubicBezTo>
                    <a:cubicBezTo>
                      <a:pt x="10800" y="1276"/>
                      <a:pt x="10800" y="1276"/>
                      <a:pt x="5400" y="0"/>
                    </a:cubicBezTo>
                    <a:cubicBezTo>
                      <a:pt x="5400" y="1276"/>
                      <a:pt x="0" y="1276"/>
                      <a:pt x="0" y="2551"/>
                    </a:cubicBezTo>
                    <a:cubicBezTo>
                      <a:pt x="0" y="6378"/>
                      <a:pt x="5400" y="11395"/>
                      <a:pt x="5400" y="16498"/>
                    </a:cubicBezTo>
                    <a:cubicBezTo>
                      <a:pt x="5400" y="17773"/>
                      <a:pt x="5400" y="17773"/>
                      <a:pt x="5400" y="19049"/>
                    </a:cubicBezTo>
                    <a:lnTo>
                      <a:pt x="5400" y="19049"/>
                    </a:lnTo>
                    <a:cubicBezTo>
                      <a:pt x="5400" y="20324"/>
                      <a:pt x="10800" y="20324"/>
                      <a:pt x="10800" y="21600"/>
                    </a:cubicBezTo>
                    <a:cubicBezTo>
                      <a:pt x="16200" y="21600"/>
                      <a:pt x="16200" y="20324"/>
                      <a:pt x="21600" y="2032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38" name="Forma">
                <a:extLst>
                  <a:ext uri="{FF2B5EF4-FFF2-40B4-BE49-F238E27FC236}">
                    <a16:creationId xmlns:a16="http://schemas.microsoft.com/office/drawing/2014/main" id="{3A5B170E-D3B3-4DD1-A4DB-D6AAF4C048E0}"/>
                  </a:ext>
                </a:extLst>
              </p:cNvPr>
              <p:cNvSpPr/>
              <p:nvPr/>
            </p:nvSpPr>
            <p:spPr>
              <a:xfrm>
                <a:off x="8210397" y="3536950"/>
                <a:ext cx="100965" cy="2647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960" y="20050"/>
                    </a:moveTo>
                    <a:cubicBezTo>
                      <a:pt x="17280" y="13849"/>
                      <a:pt x="21600" y="7751"/>
                      <a:pt x="21600" y="1550"/>
                    </a:cubicBezTo>
                    <a:cubicBezTo>
                      <a:pt x="21600" y="1550"/>
                      <a:pt x="17280" y="1550"/>
                      <a:pt x="17280" y="0"/>
                    </a:cubicBezTo>
                    <a:cubicBezTo>
                      <a:pt x="12960" y="1550"/>
                      <a:pt x="8640" y="1550"/>
                      <a:pt x="8640" y="1550"/>
                    </a:cubicBezTo>
                    <a:cubicBezTo>
                      <a:pt x="8640" y="7751"/>
                      <a:pt x="4320" y="12299"/>
                      <a:pt x="0" y="16949"/>
                    </a:cubicBezTo>
                    <a:cubicBezTo>
                      <a:pt x="4320" y="18500"/>
                      <a:pt x="4320" y="20050"/>
                      <a:pt x="4320" y="21600"/>
                    </a:cubicBezTo>
                    <a:cubicBezTo>
                      <a:pt x="8640" y="20050"/>
                      <a:pt x="12960" y="20050"/>
                      <a:pt x="12960" y="2005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39" name="Forma">
                <a:extLst>
                  <a:ext uri="{FF2B5EF4-FFF2-40B4-BE49-F238E27FC236}">
                    <a16:creationId xmlns:a16="http://schemas.microsoft.com/office/drawing/2014/main" id="{47886FCB-EEA7-4984-A75D-E8D5967A78E4}"/>
                  </a:ext>
                </a:extLst>
              </p:cNvPr>
              <p:cNvSpPr/>
              <p:nvPr/>
            </p:nvSpPr>
            <p:spPr>
              <a:xfrm>
                <a:off x="8035137" y="3968750"/>
                <a:ext cx="180340" cy="3028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54" y="21600"/>
                    </a:moveTo>
                    <a:cubicBezTo>
                      <a:pt x="12090" y="14822"/>
                      <a:pt x="16925" y="8134"/>
                      <a:pt x="21600" y="1356"/>
                    </a:cubicBezTo>
                    <a:cubicBezTo>
                      <a:pt x="19182" y="1356"/>
                      <a:pt x="19182" y="1356"/>
                      <a:pt x="19182" y="0"/>
                    </a:cubicBezTo>
                    <a:cubicBezTo>
                      <a:pt x="16764" y="0"/>
                      <a:pt x="14346" y="0"/>
                      <a:pt x="14346" y="1356"/>
                    </a:cubicBezTo>
                    <a:cubicBezTo>
                      <a:pt x="9510" y="6778"/>
                      <a:pt x="4675" y="13466"/>
                      <a:pt x="0" y="18889"/>
                    </a:cubicBezTo>
                    <a:cubicBezTo>
                      <a:pt x="0" y="20244"/>
                      <a:pt x="0" y="21600"/>
                      <a:pt x="0" y="21600"/>
                    </a:cubicBezTo>
                    <a:cubicBezTo>
                      <a:pt x="2418" y="21600"/>
                      <a:pt x="4836" y="21600"/>
                      <a:pt x="7254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40" name="Forma">
                <a:extLst>
                  <a:ext uri="{FF2B5EF4-FFF2-40B4-BE49-F238E27FC236}">
                    <a16:creationId xmlns:a16="http://schemas.microsoft.com/office/drawing/2014/main" id="{33420F01-F8C9-4D06-9DFB-4B11B2E40809}"/>
                  </a:ext>
                </a:extLst>
              </p:cNvPr>
              <p:cNvSpPr/>
              <p:nvPr/>
            </p:nvSpPr>
            <p:spPr>
              <a:xfrm>
                <a:off x="7683982" y="4425950"/>
                <a:ext cx="281940" cy="2838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651" y="21600"/>
                    </a:moveTo>
                    <a:cubicBezTo>
                      <a:pt x="10852" y="15814"/>
                      <a:pt x="15399" y="8679"/>
                      <a:pt x="21600" y="2893"/>
                    </a:cubicBezTo>
                    <a:cubicBezTo>
                      <a:pt x="20050" y="1446"/>
                      <a:pt x="20050" y="1446"/>
                      <a:pt x="20050" y="0"/>
                    </a:cubicBezTo>
                    <a:cubicBezTo>
                      <a:pt x="18500" y="0"/>
                      <a:pt x="16949" y="0"/>
                      <a:pt x="16949" y="0"/>
                    </a:cubicBezTo>
                    <a:cubicBezTo>
                      <a:pt x="12299" y="7232"/>
                      <a:pt x="6201" y="12921"/>
                      <a:pt x="1550" y="18707"/>
                    </a:cubicBezTo>
                    <a:cubicBezTo>
                      <a:pt x="1550" y="18707"/>
                      <a:pt x="1550" y="20154"/>
                      <a:pt x="0" y="21600"/>
                    </a:cubicBezTo>
                    <a:cubicBezTo>
                      <a:pt x="1550" y="21600"/>
                      <a:pt x="3100" y="21600"/>
                      <a:pt x="4651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41" name="Forma">
                <a:extLst>
                  <a:ext uri="{FF2B5EF4-FFF2-40B4-BE49-F238E27FC236}">
                    <a16:creationId xmlns:a16="http://schemas.microsoft.com/office/drawing/2014/main" id="{A3A26218-C440-49AB-990D-160B872E3F1C}"/>
                  </a:ext>
                </a:extLst>
              </p:cNvPr>
              <p:cNvSpPr/>
              <p:nvPr/>
            </p:nvSpPr>
            <p:spPr>
              <a:xfrm>
                <a:off x="7252182" y="4819650"/>
                <a:ext cx="321945" cy="2266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067" y="21600"/>
                    </a:moveTo>
                    <a:cubicBezTo>
                      <a:pt x="9490" y="16170"/>
                      <a:pt x="16177" y="10860"/>
                      <a:pt x="21600" y="3620"/>
                    </a:cubicBezTo>
                    <a:lnTo>
                      <a:pt x="21600" y="1810"/>
                    </a:lnTo>
                    <a:cubicBezTo>
                      <a:pt x="20244" y="0"/>
                      <a:pt x="18889" y="0"/>
                      <a:pt x="18889" y="0"/>
                    </a:cubicBezTo>
                    <a:cubicBezTo>
                      <a:pt x="13466" y="5430"/>
                      <a:pt x="8134" y="10740"/>
                      <a:pt x="1356" y="16170"/>
                    </a:cubicBezTo>
                    <a:cubicBezTo>
                      <a:pt x="1356" y="17980"/>
                      <a:pt x="1356" y="19790"/>
                      <a:pt x="0" y="21600"/>
                    </a:cubicBezTo>
                    <a:cubicBezTo>
                      <a:pt x="1356" y="21600"/>
                      <a:pt x="2711" y="21600"/>
                      <a:pt x="4067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42" name="Forma">
                <a:extLst>
                  <a:ext uri="{FF2B5EF4-FFF2-40B4-BE49-F238E27FC236}">
                    <a16:creationId xmlns:a16="http://schemas.microsoft.com/office/drawing/2014/main" id="{AFB81A3E-8398-4617-B550-4ABBDE70CB1F}"/>
                  </a:ext>
                </a:extLst>
              </p:cNvPr>
              <p:cNvSpPr/>
              <p:nvPr/>
            </p:nvSpPr>
            <p:spPr>
              <a:xfrm>
                <a:off x="6658457" y="5099050"/>
                <a:ext cx="42227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70" y="21600"/>
                    </a:moveTo>
                    <a:cubicBezTo>
                      <a:pt x="9247" y="16764"/>
                      <a:pt x="15458" y="11928"/>
                      <a:pt x="21600" y="7254"/>
                    </a:cubicBezTo>
                    <a:cubicBezTo>
                      <a:pt x="21600" y="4836"/>
                      <a:pt x="21600" y="2418"/>
                      <a:pt x="21600" y="2418"/>
                    </a:cubicBezTo>
                    <a:cubicBezTo>
                      <a:pt x="20565" y="2418"/>
                      <a:pt x="20565" y="0"/>
                      <a:pt x="19530" y="0"/>
                    </a:cubicBezTo>
                    <a:cubicBezTo>
                      <a:pt x="14354" y="4836"/>
                      <a:pt x="8212" y="9672"/>
                      <a:pt x="2070" y="14346"/>
                    </a:cubicBezTo>
                    <a:cubicBezTo>
                      <a:pt x="1035" y="16764"/>
                      <a:pt x="1035" y="16764"/>
                      <a:pt x="0" y="19182"/>
                    </a:cubicBezTo>
                    <a:cubicBezTo>
                      <a:pt x="1035" y="19182"/>
                      <a:pt x="2070" y="21600"/>
                      <a:pt x="2070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43" name="Forma">
                <a:extLst>
                  <a:ext uri="{FF2B5EF4-FFF2-40B4-BE49-F238E27FC236}">
                    <a16:creationId xmlns:a16="http://schemas.microsoft.com/office/drawing/2014/main" id="{92298A2F-BB5E-4F5E-8078-F759BEB3ADD8}"/>
                  </a:ext>
                </a:extLst>
              </p:cNvPr>
              <p:cNvSpPr/>
              <p:nvPr/>
            </p:nvSpPr>
            <p:spPr>
              <a:xfrm>
                <a:off x="6455892" y="4743450"/>
                <a:ext cx="429895" cy="9836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5940" h="21600" extrusionOk="0">
                    <a:moveTo>
                      <a:pt x="8490" y="0"/>
                    </a:moveTo>
                    <a:cubicBezTo>
                      <a:pt x="6240" y="2481"/>
                      <a:pt x="-5660" y="7469"/>
                      <a:pt x="3290" y="11622"/>
                    </a:cubicBezTo>
                    <a:cubicBezTo>
                      <a:pt x="-1910" y="17447"/>
                      <a:pt x="12990" y="19510"/>
                      <a:pt x="15940" y="21600"/>
                    </a:cubicBezTo>
                    <a:cubicBezTo>
                      <a:pt x="13690" y="19119"/>
                      <a:pt x="14440" y="11204"/>
                      <a:pt x="4040" y="11622"/>
                    </a:cubicBezTo>
                    <a:cubicBezTo>
                      <a:pt x="14440" y="9978"/>
                      <a:pt x="7740" y="2508"/>
                      <a:pt x="849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44" name="Forma">
                <a:extLst>
                  <a:ext uri="{FF2B5EF4-FFF2-40B4-BE49-F238E27FC236}">
                    <a16:creationId xmlns:a16="http://schemas.microsoft.com/office/drawing/2014/main" id="{FF42CB71-51B1-481D-BFB2-254819FE25F1}"/>
                  </a:ext>
                </a:extLst>
              </p:cNvPr>
              <p:cNvSpPr/>
              <p:nvPr/>
            </p:nvSpPr>
            <p:spPr>
              <a:xfrm>
                <a:off x="6861022" y="1225550"/>
                <a:ext cx="358140" cy="5480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476" h="21600" extrusionOk="0">
                    <a:moveTo>
                      <a:pt x="0" y="21600"/>
                    </a:moveTo>
                    <a:cubicBezTo>
                      <a:pt x="2963" y="20100"/>
                      <a:pt x="15673" y="20100"/>
                      <a:pt x="13763" y="13400"/>
                    </a:cubicBezTo>
                    <a:cubicBezTo>
                      <a:pt x="21600" y="10400"/>
                      <a:pt x="14751" y="2950"/>
                      <a:pt x="13763" y="0"/>
                    </a:cubicBezTo>
                    <a:cubicBezTo>
                      <a:pt x="12776" y="3000"/>
                      <a:pt x="5927" y="8950"/>
                      <a:pt x="12776" y="12650"/>
                    </a:cubicBezTo>
                    <a:cubicBezTo>
                      <a:pt x="4873" y="10450"/>
                      <a:pt x="1976" y="19400"/>
                      <a:pt x="0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45" name="Forma">
                <a:extLst>
                  <a:ext uri="{FF2B5EF4-FFF2-40B4-BE49-F238E27FC236}">
                    <a16:creationId xmlns:a16="http://schemas.microsoft.com/office/drawing/2014/main" id="{549786A7-90CB-482B-BFA6-110266DFA79B}"/>
                  </a:ext>
                </a:extLst>
              </p:cNvPr>
              <p:cNvSpPr/>
              <p:nvPr/>
            </p:nvSpPr>
            <p:spPr>
              <a:xfrm>
                <a:off x="6995642" y="4552950"/>
                <a:ext cx="599440" cy="8883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388" h="21600" extrusionOk="0">
                    <a:moveTo>
                      <a:pt x="2792" y="0"/>
                    </a:moveTo>
                    <a:cubicBezTo>
                      <a:pt x="2792" y="2746"/>
                      <a:pt x="-4212" y="10584"/>
                      <a:pt x="3966" y="13330"/>
                    </a:cubicBezTo>
                    <a:cubicBezTo>
                      <a:pt x="2205" y="20242"/>
                      <a:pt x="14453" y="19779"/>
                      <a:pt x="17388" y="21600"/>
                    </a:cubicBezTo>
                    <a:cubicBezTo>
                      <a:pt x="15040" y="19286"/>
                      <a:pt x="12145" y="10553"/>
                      <a:pt x="5140" y="12867"/>
                    </a:cubicBezTo>
                    <a:cubicBezTo>
                      <a:pt x="10971" y="9195"/>
                      <a:pt x="3966" y="2777"/>
                      <a:pt x="2792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46" name="Forma">
                <a:extLst>
                  <a:ext uri="{FF2B5EF4-FFF2-40B4-BE49-F238E27FC236}">
                    <a16:creationId xmlns:a16="http://schemas.microsoft.com/office/drawing/2014/main" id="{DC16FA79-BF64-4215-9E84-82FA66D8DB83}"/>
                  </a:ext>
                </a:extLst>
              </p:cNvPr>
              <p:cNvSpPr/>
              <p:nvPr/>
            </p:nvSpPr>
            <p:spPr>
              <a:xfrm>
                <a:off x="7386802" y="4273550"/>
                <a:ext cx="763270" cy="7372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73" h="19578" extrusionOk="0">
                    <a:moveTo>
                      <a:pt x="0" y="0"/>
                    </a:moveTo>
                    <a:cubicBezTo>
                      <a:pt x="1011" y="3505"/>
                      <a:pt x="-2527" y="13075"/>
                      <a:pt x="5021" y="14052"/>
                    </a:cubicBezTo>
                    <a:lnTo>
                      <a:pt x="5021" y="14052"/>
                    </a:lnTo>
                    <a:cubicBezTo>
                      <a:pt x="6032" y="21600"/>
                      <a:pt x="15568" y="18567"/>
                      <a:pt x="19073" y="19578"/>
                    </a:cubicBezTo>
                    <a:cubicBezTo>
                      <a:pt x="16074" y="17556"/>
                      <a:pt x="11525" y="9031"/>
                      <a:pt x="5527" y="13546"/>
                    </a:cubicBezTo>
                    <a:cubicBezTo>
                      <a:pt x="10076" y="8020"/>
                      <a:pt x="2022" y="2999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47" name="Forma">
                <a:extLst>
                  <a:ext uri="{FF2B5EF4-FFF2-40B4-BE49-F238E27FC236}">
                    <a16:creationId xmlns:a16="http://schemas.microsoft.com/office/drawing/2014/main" id="{0E270523-5C0C-4A0E-A87D-5A556C551804}"/>
                  </a:ext>
                </a:extLst>
              </p:cNvPr>
              <p:cNvSpPr/>
              <p:nvPr/>
            </p:nvSpPr>
            <p:spPr>
              <a:xfrm>
                <a:off x="7643342" y="3968750"/>
                <a:ext cx="863600" cy="5562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7636" extrusionOk="0">
                    <a:moveTo>
                      <a:pt x="0" y="0"/>
                    </a:moveTo>
                    <a:cubicBezTo>
                      <a:pt x="1519" y="3017"/>
                      <a:pt x="506" y="14400"/>
                      <a:pt x="8032" y="13193"/>
                    </a:cubicBezTo>
                    <a:cubicBezTo>
                      <a:pt x="10564" y="21600"/>
                      <a:pt x="18596" y="15607"/>
                      <a:pt x="21600" y="15003"/>
                    </a:cubicBezTo>
                    <a:cubicBezTo>
                      <a:pt x="18596" y="14400"/>
                      <a:pt x="12555" y="6597"/>
                      <a:pt x="8505" y="12590"/>
                    </a:cubicBezTo>
                    <a:cubicBezTo>
                      <a:pt x="11070" y="5390"/>
                      <a:pt x="2531" y="2413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48" name="Forma">
                <a:extLst>
                  <a:ext uri="{FF2B5EF4-FFF2-40B4-BE49-F238E27FC236}">
                    <a16:creationId xmlns:a16="http://schemas.microsoft.com/office/drawing/2014/main" id="{76A9E552-8964-4475-B4EF-7C8D29EFB4A0}"/>
                  </a:ext>
                </a:extLst>
              </p:cNvPr>
              <p:cNvSpPr/>
              <p:nvPr/>
            </p:nvSpPr>
            <p:spPr>
              <a:xfrm>
                <a:off x="7791932" y="3575050"/>
                <a:ext cx="944245" cy="4502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6582" extrusionOk="0">
                    <a:moveTo>
                      <a:pt x="0" y="0"/>
                    </a:moveTo>
                    <a:cubicBezTo>
                      <a:pt x="1851" y="3506"/>
                      <a:pt x="3209" y="16738"/>
                      <a:pt x="9195" y="13231"/>
                    </a:cubicBezTo>
                    <a:cubicBezTo>
                      <a:pt x="12867" y="21600"/>
                      <a:pt x="18854" y="11829"/>
                      <a:pt x="21600" y="10426"/>
                    </a:cubicBezTo>
                    <a:cubicBezTo>
                      <a:pt x="18854" y="10426"/>
                      <a:pt x="11942" y="3460"/>
                      <a:pt x="9627" y="11829"/>
                    </a:cubicBezTo>
                    <a:cubicBezTo>
                      <a:pt x="10553" y="2805"/>
                      <a:pt x="2283" y="2805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49" name="Forma">
                <a:extLst>
                  <a:ext uri="{FF2B5EF4-FFF2-40B4-BE49-F238E27FC236}">
                    <a16:creationId xmlns:a16="http://schemas.microsoft.com/office/drawing/2014/main" id="{E7097A39-CE29-4F68-89BA-459B0F06A6AD}"/>
                  </a:ext>
                </a:extLst>
              </p:cNvPr>
              <p:cNvSpPr/>
              <p:nvPr/>
            </p:nvSpPr>
            <p:spPr>
              <a:xfrm>
                <a:off x="7886547" y="3282950"/>
                <a:ext cx="824230" cy="2641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4384" extrusionOk="0">
                    <a:moveTo>
                      <a:pt x="0" y="0"/>
                    </a:moveTo>
                    <a:cubicBezTo>
                      <a:pt x="2121" y="3106"/>
                      <a:pt x="5267" y="18495"/>
                      <a:pt x="10535" y="11318"/>
                    </a:cubicBezTo>
                    <a:cubicBezTo>
                      <a:pt x="14742" y="20565"/>
                      <a:pt x="19479" y="6142"/>
                      <a:pt x="21600" y="4141"/>
                    </a:cubicBezTo>
                    <a:cubicBezTo>
                      <a:pt x="18949" y="5176"/>
                      <a:pt x="11595" y="-1035"/>
                      <a:pt x="10535" y="10283"/>
                    </a:cubicBezTo>
                    <a:cubicBezTo>
                      <a:pt x="10535" y="-1035"/>
                      <a:pt x="2651" y="2070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50" name="Forma">
                <a:extLst>
                  <a:ext uri="{FF2B5EF4-FFF2-40B4-BE49-F238E27FC236}">
                    <a16:creationId xmlns:a16="http://schemas.microsoft.com/office/drawing/2014/main" id="{229F3ADF-DAB9-4972-B87D-3DADCC252439}"/>
                  </a:ext>
                </a:extLst>
              </p:cNvPr>
              <p:cNvSpPr/>
              <p:nvPr/>
            </p:nvSpPr>
            <p:spPr>
              <a:xfrm>
                <a:off x="7845907" y="2800350"/>
                <a:ext cx="763270" cy="2787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5917" extrusionOk="0">
                    <a:moveTo>
                      <a:pt x="0" y="7538"/>
                    </a:moveTo>
                    <a:cubicBezTo>
                      <a:pt x="2862" y="8626"/>
                      <a:pt x="7976" y="21600"/>
                      <a:pt x="11945" y="12974"/>
                    </a:cubicBezTo>
                    <a:cubicBezTo>
                      <a:pt x="17631" y="18411"/>
                      <a:pt x="19921" y="3262"/>
                      <a:pt x="21600" y="0"/>
                    </a:cubicBezTo>
                    <a:cubicBezTo>
                      <a:pt x="19310" y="2174"/>
                      <a:pt x="11372" y="1087"/>
                      <a:pt x="11945" y="10800"/>
                    </a:cubicBezTo>
                    <a:cubicBezTo>
                      <a:pt x="9693" y="1015"/>
                      <a:pt x="2862" y="7538"/>
                      <a:pt x="0" y="7538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51" name="Forma">
                <a:extLst>
                  <a:ext uri="{FF2B5EF4-FFF2-40B4-BE49-F238E27FC236}">
                    <a16:creationId xmlns:a16="http://schemas.microsoft.com/office/drawing/2014/main" id="{5B385433-0893-4940-BE7A-40109068275E}"/>
                  </a:ext>
                </a:extLst>
              </p:cNvPr>
              <p:cNvSpPr/>
              <p:nvPr/>
            </p:nvSpPr>
            <p:spPr>
              <a:xfrm>
                <a:off x="7710652" y="2279650"/>
                <a:ext cx="724535" cy="3854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6950" extrusionOk="0">
                    <a:moveTo>
                      <a:pt x="0" y="12447"/>
                    </a:moveTo>
                    <a:cubicBezTo>
                      <a:pt x="3017" y="13284"/>
                      <a:pt x="9573" y="21600"/>
                      <a:pt x="13193" y="13284"/>
                    </a:cubicBezTo>
                    <a:cubicBezTo>
                      <a:pt x="19187" y="15795"/>
                      <a:pt x="19790" y="3293"/>
                      <a:pt x="21600" y="0"/>
                    </a:cubicBezTo>
                    <a:cubicBezTo>
                      <a:pt x="19187" y="2512"/>
                      <a:pt x="10820" y="4186"/>
                      <a:pt x="12590" y="12502"/>
                    </a:cubicBezTo>
                    <a:cubicBezTo>
                      <a:pt x="9573" y="4967"/>
                      <a:pt x="2977" y="12447"/>
                      <a:pt x="0" y="12447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52" name="Forma">
                <a:extLst>
                  <a:ext uri="{FF2B5EF4-FFF2-40B4-BE49-F238E27FC236}">
                    <a16:creationId xmlns:a16="http://schemas.microsoft.com/office/drawing/2014/main" id="{21E0B34A-22BC-4E10-BAAF-A40E2D885FD7}"/>
                  </a:ext>
                </a:extLst>
              </p:cNvPr>
              <p:cNvSpPr/>
              <p:nvPr/>
            </p:nvSpPr>
            <p:spPr>
              <a:xfrm>
                <a:off x="7130897" y="1416050"/>
                <a:ext cx="421005" cy="471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114" h="19988" extrusionOk="0">
                    <a:moveTo>
                      <a:pt x="0" y="19988"/>
                    </a:moveTo>
                    <a:cubicBezTo>
                      <a:pt x="3484" y="19182"/>
                      <a:pt x="13819" y="21600"/>
                      <a:pt x="13819" y="13594"/>
                    </a:cubicBezTo>
                    <a:cubicBezTo>
                      <a:pt x="21600" y="11982"/>
                      <a:pt x="16432" y="3170"/>
                      <a:pt x="16432" y="0"/>
                    </a:cubicBezTo>
                    <a:cubicBezTo>
                      <a:pt x="15561" y="2418"/>
                      <a:pt x="7781" y="8812"/>
                      <a:pt x="12948" y="12788"/>
                    </a:cubicBezTo>
                    <a:cubicBezTo>
                      <a:pt x="6910" y="9564"/>
                      <a:pt x="2555" y="18376"/>
                      <a:pt x="0" y="19988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53" name="Forma">
                <a:extLst>
                  <a:ext uri="{FF2B5EF4-FFF2-40B4-BE49-F238E27FC236}">
                    <a16:creationId xmlns:a16="http://schemas.microsoft.com/office/drawing/2014/main" id="{8D75C198-EB4B-4DC8-9815-EC6DB341458E}"/>
                  </a:ext>
                </a:extLst>
              </p:cNvPr>
              <p:cNvSpPr/>
              <p:nvPr/>
            </p:nvSpPr>
            <p:spPr>
              <a:xfrm>
                <a:off x="7535392" y="1924050"/>
                <a:ext cx="663575" cy="4419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042" extrusionOk="0">
                    <a:moveTo>
                      <a:pt x="0" y="16213"/>
                    </a:moveTo>
                    <a:cubicBezTo>
                      <a:pt x="3293" y="16213"/>
                      <a:pt x="11766" y="21600"/>
                      <a:pt x="14400" y="13882"/>
                    </a:cubicBezTo>
                    <a:cubicBezTo>
                      <a:pt x="21600" y="14659"/>
                      <a:pt x="20283" y="3056"/>
                      <a:pt x="21600" y="0"/>
                    </a:cubicBezTo>
                    <a:cubicBezTo>
                      <a:pt x="19624" y="2331"/>
                      <a:pt x="10493" y="6164"/>
                      <a:pt x="13741" y="13105"/>
                    </a:cubicBezTo>
                    <a:cubicBezTo>
                      <a:pt x="9790" y="6941"/>
                      <a:pt x="3249" y="14659"/>
                      <a:pt x="0" y="16213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54" name="Forma">
                <a:extLst>
                  <a:ext uri="{FF2B5EF4-FFF2-40B4-BE49-F238E27FC236}">
                    <a16:creationId xmlns:a16="http://schemas.microsoft.com/office/drawing/2014/main" id="{BAAA9143-40F5-48EF-B2BE-157929955BE0}"/>
                  </a:ext>
                </a:extLst>
              </p:cNvPr>
              <p:cNvSpPr/>
              <p:nvPr/>
            </p:nvSpPr>
            <p:spPr>
              <a:xfrm>
                <a:off x="7306157" y="1581150"/>
                <a:ext cx="562610" cy="5156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496" h="19003" extrusionOk="0">
                    <a:moveTo>
                      <a:pt x="0" y="18795"/>
                    </a:moveTo>
                    <a:cubicBezTo>
                      <a:pt x="3506" y="18094"/>
                      <a:pt x="13231" y="21600"/>
                      <a:pt x="13932" y="13932"/>
                    </a:cubicBezTo>
                    <a:lnTo>
                      <a:pt x="13932" y="13932"/>
                    </a:lnTo>
                    <a:cubicBezTo>
                      <a:pt x="21600" y="13231"/>
                      <a:pt x="18795" y="3460"/>
                      <a:pt x="19496" y="0"/>
                    </a:cubicBezTo>
                    <a:cubicBezTo>
                      <a:pt x="17392" y="2805"/>
                      <a:pt x="9023" y="7668"/>
                      <a:pt x="13932" y="13231"/>
                    </a:cubicBezTo>
                    <a:cubicBezTo>
                      <a:pt x="8369" y="9023"/>
                      <a:pt x="2758" y="17392"/>
                      <a:pt x="0" y="18795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 dirty="0"/>
              </a:p>
            </p:txBody>
          </p:sp>
        </p:grp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7E170848-605C-4608-9058-06A18FA34D3E}"/>
                </a:ext>
              </a:extLst>
            </p:cNvPr>
            <p:cNvGrpSpPr/>
            <p:nvPr/>
          </p:nvGrpSpPr>
          <p:grpSpPr>
            <a:xfrm flipH="1">
              <a:off x="2882327" y="2772956"/>
              <a:ext cx="1558182" cy="3150971"/>
              <a:chOff x="6455892" y="1225550"/>
              <a:chExt cx="2280285" cy="4501515"/>
            </a:xfrm>
            <a:grpFill/>
          </p:grpSpPr>
          <p:sp>
            <p:nvSpPr>
              <p:cNvPr id="7" name="Forma">
                <a:extLst>
                  <a:ext uri="{FF2B5EF4-FFF2-40B4-BE49-F238E27FC236}">
                    <a16:creationId xmlns:a16="http://schemas.microsoft.com/office/drawing/2014/main" id="{36775D71-C7B3-4D61-AF05-D90160211A3C}"/>
                  </a:ext>
                </a:extLst>
              </p:cNvPr>
              <p:cNvSpPr/>
              <p:nvPr/>
            </p:nvSpPr>
            <p:spPr>
              <a:xfrm>
                <a:off x="6617817" y="1352550"/>
                <a:ext cx="42354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4997" extrusionOk="0">
                    <a:moveTo>
                      <a:pt x="21531" y="13430"/>
                    </a:moveTo>
                    <a:cubicBezTo>
                      <a:pt x="19468" y="11751"/>
                      <a:pt x="17404" y="10072"/>
                      <a:pt x="15409" y="8393"/>
                    </a:cubicBezTo>
                    <a:cubicBezTo>
                      <a:pt x="13345" y="-3246"/>
                      <a:pt x="3096" y="1678"/>
                      <a:pt x="0" y="0"/>
                    </a:cubicBezTo>
                    <a:cubicBezTo>
                      <a:pt x="3096" y="3357"/>
                      <a:pt x="10250" y="18354"/>
                      <a:pt x="15409" y="11639"/>
                    </a:cubicBezTo>
                    <a:cubicBezTo>
                      <a:pt x="17473" y="11639"/>
                      <a:pt x="19536" y="13318"/>
                      <a:pt x="20568" y="14996"/>
                    </a:cubicBezTo>
                    <a:cubicBezTo>
                      <a:pt x="21600" y="14996"/>
                      <a:pt x="21600" y="14996"/>
                      <a:pt x="21600" y="14996"/>
                    </a:cubicBezTo>
                    <a:cubicBezTo>
                      <a:pt x="21531" y="13430"/>
                      <a:pt x="21531" y="13430"/>
                      <a:pt x="21531" y="1343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8" name="Forma">
                <a:extLst>
                  <a:ext uri="{FF2B5EF4-FFF2-40B4-BE49-F238E27FC236}">
                    <a16:creationId xmlns:a16="http://schemas.microsoft.com/office/drawing/2014/main" id="{641E8753-4E31-4DEF-AA2C-CC2BF5E36AC6}"/>
                  </a:ext>
                </a:extLst>
              </p:cNvPr>
              <p:cNvSpPr/>
              <p:nvPr/>
            </p:nvSpPr>
            <p:spPr>
              <a:xfrm>
                <a:off x="7170902" y="1568450"/>
                <a:ext cx="180340" cy="1136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000"/>
                    </a:moveTo>
                    <a:cubicBezTo>
                      <a:pt x="14346" y="10800"/>
                      <a:pt x="9510" y="3600"/>
                      <a:pt x="2418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600"/>
                    </a:lnTo>
                    <a:cubicBezTo>
                      <a:pt x="7254" y="10800"/>
                      <a:pt x="12090" y="14400"/>
                      <a:pt x="19182" y="21600"/>
                    </a:cubicBezTo>
                    <a:lnTo>
                      <a:pt x="21600" y="21600"/>
                    </a:lnTo>
                    <a:cubicBezTo>
                      <a:pt x="21600" y="18000"/>
                      <a:pt x="21600" y="18000"/>
                      <a:pt x="21600" y="180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9" name="Forma">
                <a:extLst>
                  <a:ext uri="{FF2B5EF4-FFF2-40B4-BE49-F238E27FC236}">
                    <a16:creationId xmlns:a16="http://schemas.microsoft.com/office/drawing/2014/main" id="{E795303E-C32E-49A0-963D-6802EE80500D}"/>
                  </a:ext>
                </a:extLst>
              </p:cNvPr>
              <p:cNvSpPr/>
              <p:nvPr/>
            </p:nvSpPr>
            <p:spPr>
              <a:xfrm>
                <a:off x="7468082" y="1746250"/>
                <a:ext cx="160020" cy="1314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77"/>
                    </a:moveTo>
                    <a:cubicBezTo>
                      <a:pt x="16155" y="9346"/>
                      <a:pt x="10709" y="3115"/>
                      <a:pt x="2723" y="0"/>
                    </a:cubicBezTo>
                    <a:cubicBezTo>
                      <a:pt x="2723" y="0"/>
                      <a:pt x="2723" y="0"/>
                      <a:pt x="0" y="0"/>
                    </a:cubicBezTo>
                    <a:cubicBezTo>
                      <a:pt x="0" y="3115"/>
                      <a:pt x="0" y="3115"/>
                      <a:pt x="0" y="3115"/>
                    </a:cubicBezTo>
                    <a:cubicBezTo>
                      <a:pt x="5445" y="9346"/>
                      <a:pt x="10891" y="15577"/>
                      <a:pt x="16155" y="21600"/>
                    </a:cubicBezTo>
                    <a:cubicBezTo>
                      <a:pt x="18877" y="21600"/>
                      <a:pt x="18877" y="21600"/>
                      <a:pt x="21600" y="21600"/>
                    </a:cubicBezTo>
                    <a:cubicBezTo>
                      <a:pt x="21600" y="18692"/>
                      <a:pt x="21600" y="15577"/>
                      <a:pt x="21600" y="15577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0" name="Forma">
                <a:extLst>
                  <a:ext uri="{FF2B5EF4-FFF2-40B4-BE49-F238E27FC236}">
                    <a16:creationId xmlns:a16="http://schemas.microsoft.com/office/drawing/2014/main" id="{5E193AF5-9277-4CC7-90A2-AC6B636C8E12}"/>
                  </a:ext>
                </a:extLst>
              </p:cNvPr>
              <p:cNvSpPr/>
              <p:nvPr/>
            </p:nvSpPr>
            <p:spPr>
              <a:xfrm>
                <a:off x="7724622" y="1974850"/>
                <a:ext cx="16192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420" y="16764"/>
                    </a:moveTo>
                    <a:lnTo>
                      <a:pt x="21420" y="16764"/>
                    </a:lnTo>
                    <a:cubicBezTo>
                      <a:pt x="16020" y="9510"/>
                      <a:pt x="10620" y="4675"/>
                      <a:pt x="5400" y="0"/>
                    </a:cubicBezTo>
                    <a:lnTo>
                      <a:pt x="2700" y="2418"/>
                    </a:lnTo>
                    <a:cubicBezTo>
                      <a:pt x="2700" y="2418"/>
                      <a:pt x="2700" y="4836"/>
                      <a:pt x="0" y="4836"/>
                    </a:cubicBezTo>
                    <a:cubicBezTo>
                      <a:pt x="5400" y="9672"/>
                      <a:pt x="10800" y="14507"/>
                      <a:pt x="13500" y="19182"/>
                    </a:cubicBezTo>
                    <a:cubicBezTo>
                      <a:pt x="16200" y="19182"/>
                      <a:pt x="16200" y="19182"/>
                      <a:pt x="16200" y="19182"/>
                    </a:cubicBezTo>
                    <a:cubicBezTo>
                      <a:pt x="18900" y="21600"/>
                      <a:pt x="18900" y="21600"/>
                      <a:pt x="21600" y="21600"/>
                    </a:cubicBezTo>
                    <a:cubicBezTo>
                      <a:pt x="21420" y="19182"/>
                      <a:pt x="21420" y="19182"/>
                      <a:pt x="21420" y="1676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1" name="Forma">
                <a:extLst>
                  <a:ext uri="{FF2B5EF4-FFF2-40B4-BE49-F238E27FC236}">
                    <a16:creationId xmlns:a16="http://schemas.microsoft.com/office/drawing/2014/main" id="{A7068EA7-E4E7-4F0C-9F66-6998DEDE021C}"/>
                  </a:ext>
                </a:extLst>
              </p:cNvPr>
              <p:cNvSpPr/>
              <p:nvPr/>
            </p:nvSpPr>
            <p:spPr>
              <a:xfrm>
                <a:off x="7967192" y="2305050"/>
                <a:ext cx="14160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764"/>
                    </a:moveTo>
                    <a:cubicBezTo>
                      <a:pt x="18514" y="11928"/>
                      <a:pt x="12343" y="4675"/>
                      <a:pt x="9257" y="0"/>
                    </a:cubicBezTo>
                    <a:cubicBezTo>
                      <a:pt x="6171" y="0"/>
                      <a:pt x="6171" y="0"/>
                      <a:pt x="3086" y="0"/>
                    </a:cubicBezTo>
                    <a:cubicBezTo>
                      <a:pt x="3086" y="2418"/>
                      <a:pt x="3086" y="2418"/>
                      <a:pt x="0" y="4836"/>
                    </a:cubicBezTo>
                    <a:cubicBezTo>
                      <a:pt x="6171" y="9672"/>
                      <a:pt x="9257" y="14507"/>
                      <a:pt x="12343" y="19182"/>
                    </a:cubicBezTo>
                    <a:lnTo>
                      <a:pt x="12343" y="19182"/>
                    </a:lnTo>
                    <a:cubicBezTo>
                      <a:pt x="15429" y="21600"/>
                      <a:pt x="18514" y="21600"/>
                      <a:pt x="18514" y="21600"/>
                    </a:cubicBezTo>
                    <a:cubicBezTo>
                      <a:pt x="18514" y="21600"/>
                      <a:pt x="21600" y="19182"/>
                      <a:pt x="21600" y="1676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2" name="Forma">
                <a:extLst>
                  <a:ext uri="{FF2B5EF4-FFF2-40B4-BE49-F238E27FC236}">
                    <a16:creationId xmlns:a16="http://schemas.microsoft.com/office/drawing/2014/main" id="{0B83CF24-7163-4537-8A1F-9B8701E8EF97}"/>
                  </a:ext>
                </a:extLst>
              </p:cNvPr>
              <p:cNvSpPr/>
              <p:nvPr/>
            </p:nvSpPr>
            <p:spPr>
              <a:xfrm>
                <a:off x="8129117" y="2622550"/>
                <a:ext cx="141605" cy="2647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050"/>
                    </a:moveTo>
                    <a:cubicBezTo>
                      <a:pt x="18514" y="13849"/>
                      <a:pt x="15429" y="6201"/>
                      <a:pt x="9257" y="0"/>
                    </a:cubicBezTo>
                    <a:cubicBezTo>
                      <a:pt x="9257" y="0"/>
                      <a:pt x="6171" y="0"/>
                      <a:pt x="3086" y="0"/>
                    </a:cubicBezTo>
                    <a:cubicBezTo>
                      <a:pt x="3086" y="1550"/>
                      <a:pt x="3086" y="1550"/>
                      <a:pt x="0" y="3100"/>
                    </a:cubicBezTo>
                    <a:cubicBezTo>
                      <a:pt x="6171" y="7751"/>
                      <a:pt x="9257" y="13849"/>
                      <a:pt x="12343" y="20050"/>
                    </a:cubicBezTo>
                    <a:lnTo>
                      <a:pt x="12343" y="20050"/>
                    </a:lnTo>
                    <a:cubicBezTo>
                      <a:pt x="15429" y="21600"/>
                      <a:pt x="15429" y="21600"/>
                      <a:pt x="18514" y="21600"/>
                    </a:cubicBezTo>
                    <a:lnTo>
                      <a:pt x="21600" y="20050"/>
                    </a:ln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3" name="Forma">
                <a:extLst>
                  <a:ext uri="{FF2B5EF4-FFF2-40B4-BE49-F238E27FC236}">
                    <a16:creationId xmlns:a16="http://schemas.microsoft.com/office/drawing/2014/main" id="{2CD35160-7168-460B-8FE4-8381852097CA}"/>
                  </a:ext>
                </a:extLst>
              </p:cNvPr>
              <p:cNvSpPr/>
              <p:nvPr/>
            </p:nvSpPr>
            <p:spPr>
              <a:xfrm>
                <a:off x="8251037" y="3054350"/>
                <a:ext cx="80645" cy="321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324"/>
                    </a:moveTo>
                    <a:cubicBezTo>
                      <a:pt x="21600" y="19049"/>
                      <a:pt x="21600" y="17773"/>
                      <a:pt x="21600" y="16498"/>
                    </a:cubicBezTo>
                    <a:cubicBezTo>
                      <a:pt x="21600" y="11395"/>
                      <a:pt x="16200" y="6378"/>
                      <a:pt x="16200" y="1276"/>
                    </a:cubicBezTo>
                    <a:cubicBezTo>
                      <a:pt x="10800" y="1276"/>
                      <a:pt x="10800" y="1276"/>
                      <a:pt x="5400" y="0"/>
                    </a:cubicBezTo>
                    <a:cubicBezTo>
                      <a:pt x="5400" y="1276"/>
                      <a:pt x="0" y="1276"/>
                      <a:pt x="0" y="2551"/>
                    </a:cubicBezTo>
                    <a:cubicBezTo>
                      <a:pt x="0" y="6378"/>
                      <a:pt x="5400" y="11395"/>
                      <a:pt x="5400" y="16498"/>
                    </a:cubicBezTo>
                    <a:cubicBezTo>
                      <a:pt x="5400" y="17773"/>
                      <a:pt x="5400" y="17773"/>
                      <a:pt x="5400" y="19049"/>
                    </a:cubicBezTo>
                    <a:lnTo>
                      <a:pt x="5400" y="19049"/>
                    </a:lnTo>
                    <a:cubicBezTo>
                      <a:pt x="5400" y="20324"/>
                      <a:pt x="10800" y="20324"/>
                      <a:pt x="10800" y="21600"/>
                    </a:cubicBezTo>
                    <a:cubicBezTo>
                      <a:pt x="16200" y="21600"/>
                      <a:pt x="16200" y="20324"/>
                      <a:pt x="21600" y="2032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4" name="Forma">
                <a:extLst>
                  <a:ext uri="{FF2B5EF4-FFF2-40B4-BE49-F238E27FC236}">
                    <a16:creationId xmlns:a16="http://schemas.microsoft.com/office/drawing/2014/main" id="{8D320241-85C6-4249-AB71-4DBCEB0A668B}"/>
                  </a:ext>
                </a:extLst>
              </p:cNvPr>
              <p:cNvSpPr/>
              <p:nvPr/>
            </p:nvSpPr>
            <p:spPr>
              <a:xfrm>
                <a:off x="8210397" y="3536950"/>
                <a:ext cx="100965" cy="2647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960" y="20050"/>
                    </a:moveTo>
                    <a:cubicBezTo>
                      <a:pt x="17280" y="13849"/>
                      <a:pt x="21600" y="7751"/>
                      <a:pt x="21600" y="1550"/>
                    </a:cubicBezTo>
                    <a:cubicBezTo>
                      <a:pt x="21600" y="1550"/>
                      <a:pt x="17280" y="1550"/>
                      <a:pt x="17280" y="0"/>
                    </a:cubicBezTo>
                    <a:cubicBezTo>
                      <a:pt x="12960" y="1550"/>
                      <a:pt x="8640" y="1550"/>
                      <a:pt x="8640" y="1550"/>
                    </a:cubicBezTo>
                    <a:cubicBezTo>
                      <a:pt x="8640" y="7751"/>
                      <a:pt x="4320" y="12299"/>
                      <a:pt x="0" y="16949"/>
                    </a:cubicBezTo>
                    <a:cubicBezTo>
                      <a:pt x="4320" y="18500"/>
                      <a:pt x="4320" y="20050"/>
                      <a:pt x="4320" y="21600"/>
                    </a:cubicBezTo>
                    <a:cubicBezTo>
                      <a:pt x="8640" y="20050"/>
                      <a:pt x="12960" y="20050"/>
                      <a:pt x="12960" y="2005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5" name="Forma">
                <a:extLst>
                  <a:ext uri="{FF2B5EF4-FFF2-40B4-BE49-F238E27FC236}">
                    <a16:creationId xmlns:a16="http://schemas.microsoft.com/office/drawing/2014/main" id="{B9EAF07D-CEBD-4308-8F0D-4AD098FEEC30}"/>
                  </a:ext>
                </a:extLst>
              </p:cNvPr>
              <p:cNvSpPr/>
              <p:nvPr/>
            </p:nvSpPr>
            <p:spPr>
              <a:xfrm>
                <a:off x="8035137" y="3968750"/>
                <a:ext cx="180340" cy="3028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54" y="21600"/>
                    </a:moveTo>
                    <a:cubicBezTo>
                      <a:pt x="12090" y="14822"/>
                      <a:pt x="16925" y="8134"/>
                      <a:pt x="21600" y="1356"/>
                    </a:cubicBezTo>
                    <a:cubicBezTo>
                      <a:pt x="19182" y="1356"/>
                      <a:pt x="19182" y="1356"/>
                      <a:pt x="19182" y="0"/>
                    </a:cubicBezTo>
                    <a:cubicBezTo>
                      <a:pt x="16764" y="0"/>
                      <a:pt x="14346" y="0"/>
                      <a:pt x="14346" y="1356"/>
                    </a:cubicBezTo>
                    <a:cubicBezTo>
                      <a:pt x="9510" y="6778"/>
                      <a:pt x="4675" y="13466"/>
                      <a:pt x="0" y="18889"/>
                    </a:cubicBezTo>
                    <a:cubicBezTo>
                      <a:pt x="0" y="20244"/>
                      <a:pt x="0" y="21600"/>
                      <a:pt x="0" y="21600"/>
                    </a:cubicBezTo>
                    <a:cubicBezTo>
                      <a:pt x="2418" y="21600"/>
                      <a:pt x="4836" y="21600"/>
                      <a:pt x="7254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6" name="Forma">
                <a:extLst>
                  <a:ext uri="{FF2B5EF4-FFF2-40B4-BE49-F238E27FC236}">
                    <a16:creationId xmlns:a16="http://schemas.microsoft.com/office/drawing/2014/main" id="{B6998EEF-2E01-453C-9E6A-03007E8AAF96}"/>
                  </a:ext>
                </a:extLst>
              </p:cNvPr>
              <p:cNvSpPr/>
              <p:nvPr/>
            </p:nvSpPr>
            <p:spPr>
              <a:xfrm>
                <a:off x="7683982" y="4425950"/>
                <a:ext cx="281940" cy="2838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651" y="21600"/>
                    </a:moveTo>
                    <a:cubicBezTo>
                      <a:pt x="10852" y="15814"/>
                      <a:pt x="15399" y="8679"/>
                      <a:pt x="21600" y="2893"/>
                    </a:cubicBezTo>
                    <a:cubicBezTo>
                      <a:pt x="20050" y="1446"/>
                      <a:pt x="20050" y="1446"/>
                      <a:pt x="20050" y="0"/>
                    </a:cubicBezTo>
                    <a:cubicBezTo>
                      <a:pt x="18500" y="0"/>
                      <a:pt x="16949" y="0"/>
                      <a:pt x="16949" y="0"/>
                    </a:cubicBezTo>
                    <a:cubicBezTo>
                      <a:pt x="12299" y="7232"/>
                      <a:pt x="6201" y="12921"/>
                      <a:pt x="1550" y="18707"/>
                    </a:cubicBezTo>
                    <a:cubicBezTo>
                      <a:pt x="1550" y="18707"/>
                      <a:pt x="1550" y="20154"/>
                      <a:pt x="0" y="21600"/>
                    </a:cubicBezTo>
                    <a:cubicBezTo>
                      <a:pt x="1550" y="21600"/>
                      <a:pt x="3100" y="21600"/>
                      <a:pt x="4651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7" name="Forma">
                <a:extLst>
                  <a:ext uri="{FF2B5EF4-FFF2-40B4-BE49-F238E27FC236}">
                    <a16:creationId xmlns:a16="http://schemas.microsoft.com/office/drawing/2014/main" id="{66475AFE-BF82-461A-B30B-3158A6F2B582}"/>
                  </a:ext>
                </a:extLst>
              </p:cNvPr>
              <p:cNvSpPr/>
              <p:nvPr/>
            </p:nvSpPr>
            <p:spPr>
              <a:xfrm>
                <a:off x="7252182" y="4819650"/>
                <a:ext cx="321945" cy="2266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067" y="21600"/>
                    </a:moveTo>
                    <a:cubicBezTo>
                      <a:pt x="9490" y="16170"/>
                      <a:pt x="16177" y="10860"/>
                      <a:pt x="21600" y="3620"/>
                    </a:cubicBezTo>
                    <a:lnTo>
                      <a:pt x="21600" y="1810"/>
                    </a:lnTo>
                    <a:cubicBezTo>
                      <a:pt x="20244" y="0"/>
                      <a:pt x="18889" y="0"/>
                      <a:pt x="18889" y="0"/>
                    </a:cubicBezTo>
                    <a:cubicBezTo>
                      <a:pt x="13466" y="5430"/>
                      <a:pt x="8134" y="10740"/>
                      <a:pt x="1356" y="16170"/>
                    </a:cubicBezTo>
                    <a:cubicBezTo>
                      <a:pt x="1356" y="17980"/>
                      <a:pt x="1356" y="19790"/>
                      <a:pt x="0" y="21600"/>
                    </a:cubicBezTo>
                    <a:cubicBezTo>
                      <a:pt x="1356" y="21600"/>
                      <a:pt x="2711" y="21600"/>
                      <a:pt x="4067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8" name="Forma">
                <a:extLst>
                  <a:ext uri="{FF2B5EF4-FFF2-40B4-BE49-F238E27FC236}">
                    <a16:creationId xmlns:a16="http://schemas.microsoft.com/office/drawing/2014/main" id="{CC6AF031-903E-4EBD-AB5C-D0E0AD97B082}"/>
                  </a:ext>
                </a:extLst>
              </p:cNvPr>
              <p:cNvSpPr/>
              <p:nvPr/>
            </p:nvSpPr>
            <p:spPr>
              <a:xfrm>
                <a:off x="6658457" y="5099050"/>
                <a:ext cx="42227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70" y="21600"/>
                    </a:moveTo>
                    <a:cubicBezTo>
                      <a:pt x="9247" y="16764"/>
                      <a:pt x="15458" y="11928"/>
                      <a:pt x="21600" y="7254"/>
                    </a:cubicBezTo>
                    <a:cubicBezTo>
                      <a:pt x="21600" y="4836"/>
                      <a:pt x="21600" y="2418"/>
                      <a:pt x="21600" y="2418"/>
                    </a:cubicBezTo>
                    <a:cubicBezTo>
                      <a:pt x="20565" y="2418"/>
                      <a:pt x="20565" y="0"/>
                      <a:pt x="19530" y="0"/>
                    </a:cubicBezTo>
                    <a:cubicBezTo>
                      <a:pt x="14354" y="4836"/>
                      <a:pt x="8212" y="9672"/>
                      <a:pt x="2070" y="14346"/>
                    </a:cubicBezTo>
                    <a:cubicBezTo>
                      <a:pt x="1035" y="16764"/>
                      <a:pt x="1035" y="16764"/>
                      <a:pt x="0" y="19182"/>
                    </a:cubicBezTo>
                    <a:cubicBezTo>
                      <a:pt x="1035" y="19182"/>
                      <a:pt x="2070" y="21600"/>
                      <a:pt x="2070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9" name="Forma">
                <a:extLst>
                  <a:ext uri="{FF2B5EF4-FFF2-40B4-BE49-F238E27FC236}">
                    <a16:creationId xmlns:a16="http://schemas.microsoft.com/office/drawing/2014/main" id="{1068B770-9079-4CF4-80F0-9D928187511C}"/>
                  </a:ext>
                </a:extLst>
              </p:cNvPr>
              <p:cNvSpPr/>
              <p:nvPr/>
            </p:nvSpPr>
            <p:spPr>
              <a:xfrm>
                <a:off x="6455892" y="4743450"/>
                <a:ext cx="429895" cy="9836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5940" h="21600" extrusionOk="0">
                    <a:moveTo>
                      <a:pt x="8490" y="0"/>
                    </a:moveTo>
                    <a:cubicBezTo>
                      <a:pt x="6240" y="2481"/>
                      <a:pt x="-5660" y="7469"/>
                      <a:pt x="3290" y="11622"/>
                    </a:cubicBezTo>
                    <a:cubicBezTo>
                      <a:pt x="-1910" y="17447"/>
                      <a:pt x="12990" y="19510"/>
                      <a:pt x="15940" y="21600"/>
                    </a:cubicBezTo>
                    <a:cubicBezTo>
                      <a:pt x="13690" y="19119"/>
                      <a:pt x="14440" y="11204"/>
                      <a:pt x="4040" y="11622"/>
                    </a:cubicBezTo>
                    <a:cubicBezTo>
                      <a:pt x="14440" y="9978"/>
                      <a:pt x="7740" y="2508"/>
                      <a:pt x="849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20" name="Forma">
                <a:extLst>
                  <a:ext uri="{FF2B5EF4-FFF2-40B4-BE49-F238E27FC236}">
                    <a16:creationId xmlns:a16="http://schemas.microsoft.com/office/drawing/2014/main" id="{CA2765E2-6042-40A5-AEB3-A55308A0F20B}"/>
                  </a:ext>
                </a:extLst>
              </p:cNvPr>
              <p:cNvSpPr/>
              <p:nvPr/>
            </p:nvSpPr>
            <p:spPr>
              <a:xfrm>
                <a:off x="6861022" y="1225550"/>
                <a:ext cx="358140" cy="5480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476" h="21600" extrusionOk="0">
                    <a:moveTo>
                      <a:pt x="0" y="21600"/>
                    </a:moveTo>
                    <a:cubicBezTo>
                      <a:pt x="2963" y="20100"/>
                      <a:pt x="15673" y="20100"/>
                      <a:pt x="13763" y="13400"/>
                    </a:cubicBezTo>
                    <a:cubicBezTo>
                      <a:pt x="21600" y="10400"/>
                      <a:pt x="14751" y="2950"/>
                      <a:pt x="13763" y="0"/>
                    </a:cubicBezTo>
                    <a:cubicBezTo>
                      <a:pt x="12776" y="3000"/>
                      <a:pt x="5927" y="8950"/>
                      <a:pt x="12776" y="12650"/>
                    </a:cubicBezTo>
                    <a:cubicBezTo>
                      <a:pt x="4873" y="10450"/>
                      <a:pt x="1976" y="19400"/>
                      <a:pt x="0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21" name="Forma">
                <a:extLst>
                  <a:ext uri="{FF2B5EF4-FFF2-40B4-BE49-F238E27FC236}">
                    <a16:creationId xmlns:a16="http://schemas.microsoft.com/office/drawing/2014/main" id="{6DD3C20F-81EF-4210-A397-485EE70AA2A6}"/>
                  </a:ext>
                </a:extLst>
              </p:cNvPr>
              <p:cNvSpPr/>
              <p:nvPr/>
            </p:nvSpPr>
            <p:spPr>
              <a:xfrm>
                <a:off x="6995642" y="4552950"/>
                <a:ext cx="599440" cy="8883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388" h="21600" extrusionOk="0">
                    <a:moveTo>
                      <a:pt x="2792" y="0"/>
                    </a:moveTo>
                    <a:cubicBezTo>
                      <a:pt x="2792" y="2746"/>
                      <a:pt x="-4212" y="10584"/>
                      <a:pt x="3966" y="13330"/>
                    </a:cubicBezTo>
                    <a:cubicBezTo>
                      <a:pt x="2205" y="20242"/>
                      <a:pt x="14453" y="19779"/>
                      <a:pt x="17388" y="21600"/>
                    </a:cubicBezTo>
                    <a:cubicBezTo>
                      <a:pt x="15040" y="19286"/>
                      <a:pt x="12145" y="10553"/>
                      <a:pt x="5140" y="12867"/>
                    </a:cubicBezTo>
                    <a:cubicBezTo>
                      <a:pt x="10971" y="9195"/>
                      <a:pt x="3966" y="2777"/>
                      <a:pt x="2792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22" name="Forma">
                <a:extLst>
                  <a:ext uri="{FF2B5EF4-FFF2-40B4-BE49-F238E27FC236}">
                    <a16:creationId xmlns:a16="http://schemas.microsoft.com/office/drawing/2014/main" id="{07BCC5AB-05DE-4EBA-BCE4-192B67437929}"/>
                  </a:ext>
                </a:extLst>
              </p:cNvPr>
              <p:cNvSpPr/>
              <p:nvPr/>
            </p:nvSpPr>
            <p:spPr>
              <a:xfrm>
                <a:off x="7386802" y="4273550"/>
                <a:ext cx="763270" cy="7372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73" h="19578" extrusionOk="0">
                    <a:moveTo>
                      <a:pt x="0" y="0"/>
                    </a:moveTo>
                    <a:cubicBezTo>
                      <a:pt x="1011" y="3505"/>
                      <a:pt x="-2527" y="13075"/>
                      <a:pt x="5021" y="14052"/>
                    </a:cubicBezTo>
                    <a:lnTo>
                      <a:pt x="5021" y="14052"/>
                    </a:lnTo>
                    <a:cubicBezTo>
                      <a:pt x="6032" y="21600"/>
                      <a:pt x="15568" y="18567"/>
                      <a:pt x="19073" y="19578"/>
                    </a:cubicBezTo>
                    <a:cubicBezTo>
                      <a:pt x="16074" y="17556"/>
                      <a:pt x="11525" y="9031"/>
                      <a:pt x="5527" y="13546"/>
                    </a:cubicBezTo>
                    <a:cubicBezTo>
                      <a:pt x="10076" y="8020"/>
                      <a:pt x="2022" y="2999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23" name="Forma">
                <a:extLst>
                  <a:ext uri="{FF2B5EF4-FFF2-40B4-BE49-F238E27FC236}">
                    <a16:creationId xmlns:a16="http://schemas.microsoft.com/office/drawing/2014/main" id="{EE1EA51F-093C-4346-83B5-E1F985B6980B}"/>
                  </a:ext>
                </a:extLst>
              </p:cNvPr>
              <p:cNvSpPr/>
              <p:nvPr/>
            </p:nvSpPr>
            <p:spPr>
              <a:xfrm>
                <a:off x="7643342" y="3968750"/>
                <a:ext cx="863600" cy="5562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7636" extrusionOk="0">
                    <a:moveTo>
                      <a:pt x="0" y="0"/>
                    </a:moveTo>
                    <a:cubicBezTo>
                      <a:pt x="1519" y="3017"/>
                      <a:pt x="506" y="14400"/>
                      <a:pt x="8032" y="13193"/>
                    </a:cubicBezTo>
                    <a:cubicBezTo>
                      <a:pt x="10564" y="21600"/>
                      <a:pt x="18596" y="15607"/>
                      <a:pt x="21600" y="15003"/>
                    </a:cubicBezTo>
                    <a:cubicBezTo>
                      <a:pt x="18596" y="14400"/>
                      <a:pt x="12555" y="6597"/>
                      <a:pt x="8505" y="12590"/>
                    </a:cubicBezTo>
                    <a:cubicBezTo>
                      <a:pt x="11070" y="5390"/>
                      <a:pt x="2531" y="2413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24" name="Forma">
                <a:extLst>
                  <a:ext uri="{FF2B5EF4-FFF2-40B4-BE49-F238E27FC236}">
                    <a16:creationId xmlns:a16="http://schemas.microsoft.com/office/drawing/2014/main" id="{83A710F9-BF48-48F0-A159-D6EAA95B4320}"/>
                  </a:ext>
                </a:extLst>
              </p:cNvPr>
              <p:cNvSpPr/>
              <p:nvPr/>
            </p:nvSpPr>
            <p:spPr>
              <a:xfrm>
                <a:off x="7791932" y="3575050"/>
                <a:ext cx="944245" cy="4502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6582" extrusionOk="0">
                    <a:moveTo>
                      <a:pt x="0" y="0"/>
                    </a:moveTo>
                    <a:cubicBezTo>
                      <a:pt x="1851" y="3506"/>
                      <a:pt x="3209" y="16738"/>
                      <a:pt x="9195" y="13231"/>
                    </a:cubicBezTo>
                    <a:cubicBezTo>
                      <a:pt x="12867" y="21600"/>
                      <a:pt x="18854" y="11829"/>
                      <a:pt x="21600" y="10426"/>
                    </a:cubicBezTo>
                    <a:cubicBezTo>
                      <a:pt x="18854" y="10426"/>
                      <a:pt x="11942" y="3460"/>
                      <a:pt x="9627" y="11829"/>
                    </a:cubicBezTo>
                    <a:cubicBezTo>
                      <a:pt x="10553" y="2805"/>
                      <a:pt x="2283" y="2805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25" name="Forma">
                <a:extLst>
                  <a:ext uri="{FF2B5EF4-FFF2-40B4-BE49-F238E27FC236}">
                    <a16:creationId xmlns:a16="http://schemas.microsoft.com/office/drawing/2014/main" id="{FF91351A-0800-4BDD-9CDE-30265D665563}"/>
                  </a:ext>
                </a:extLst>
              </p:cNvPr>
              <p:cNvSpPr/>
              <p:nvPr/>
            </p:nvSpPr>
            <p:spPr>
              <a:xfrm>
                <a:off x="7886547" y="3282950"/>
                <a:ext cx="824230" cy="2641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4384" extrusionOk="0">
                    <a:moveTo>
                      <a:pt x="0" y="0"/>
                    </a:moveTo>
                    <a:cubicBezTo>
                      <a:pt x="2121" y="3106"/>
                      <a:pt x="5267" y="18495"/>
                      <a:pt x="10535" y="11318"/>
                    </a:cubicBezTo>
                    <a:cubicBezTo>
                      <a:pt x="14742" y="20565"/>
                      <a:pt x="19479" y="6142"/>
                      <a:pt x="21600" y="4141"/>
                    </a:cubicBezTo>
                    <a:cubicBezTo>
                      <a:pt x="18949" y="5176"/>
                      <a:pt x="11595" y="-1035"/>
                      <a:pt x="10535" y="10283"/>
                    </a:cubicBezTo>
                    <a:cubicBezTo>
                      <a:pt x="10535" y="-1035"/>
                      <a:pt x="2651" y="2070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26" name="Forma">
                <a:extLst>
                  <a:ext uri="{FF2B5EF4-FFF2-40B4-BE49-F238E27FC236}">
                    <a16:creationId xmlns:a16="http://schemas.microsoft.com/office/drawing/2014/main" id="{3925E401-9689-431D-A0AD-6FAD995DD5B9}"/>
                  </a:ext>
                </a:extLst>
              </p:cNvPr>
              <p:cNvSpPr/>
              <p:nvPr/>
            </p:nvSpPr>
            <p:spPr>
              <a:xfrm>
                <a:off x="7845907" y="2800350"/>
                <a:ext cx="763270" cy="2787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5917" extrusionOk="0">
                    <a:moveTo>
                      <a:pt x="0" y="7538"/>
                    </a:moveTo>
                    <a:cubicBezTo>
                      <a:pt x="2862" y="8626"/>
                      <a:pt x="7976" y="21600"/>
                      <a:pt x="11945" y="12974"/>
                    </a:cubicBezTo>
                    <a:cubicBezTo>
                      <a:pt x="17631" y="18411"/>
                      <a:pt x="19921" y="3262"/>
                      <a:pt x="21600" y="0"/>
                    </a:cubicBezTo>
                    <a:cubicBezTo>
                      <a:pt x="19310" y="2174"/>
                      <a:pt x="11372" y="1087"/>
                      <a:pt x="11945" y="10800"/>
                    </a:cubicBezTo>
                    <a:cubicBezTo>
                      <a:pt x="9693" y="1015"/>
                      <a:pt x="2862" y="7538"/>
                      <a:pt x="0" y="7538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27" name="Forma">
                <a:extLst>
                  <a:ext uri="{FF2B5EF4-FFF2-40B4-BE49-F238E27FC236}">
                    <a16:creationId xmlns:a16="http://schemas.microsoft.com/office/drawing/2014/main" id="{692AC5B0-CAC3-4DBC-BA05-6B5E876B4E4A}"/>
                  </a:ext>
                </a:extLst>
              </p:cNvPr>
              <p:cNvSpPr/>
              <p:nvPr/>
            </p:nvSpPr>
            <p:spPr>
              <a:xfrm>
                <a:off x="7710652" y="2279650"/>
                <a:ext cx="724535" cy="3854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6950" extrusionOk="0">
                    <a:moveTo>
                      <a:pt x="0" y="12447"/>
                    </a:moveTo>
                    <a:cubicBezTo>
                      <a:pt x="3017" y="13284"/>
                      <a:pt x="9573" y="21600"/>
                      <a:pt x="13193" y="13284"/>
                    </a:cubicBezTo>
                    <a:cubicBezTo>
                      <a:pt x="19187" y="15795"/>
                      <a:pt x="19790" y="3293"/>
                      <a:pt x="21600" y="0"/>
                    </a:cubicBezTo>
                    <a:cubicBezTo>
                      <a:pt x="19187" y="2512"/>
                      <a:pt x="10820" y="4186"/>
                      <a:pt x="12590" y="12502"/>
                    </a:cubicBezTo>
                    <a:cubicBezTo>
                      <a:pt x="9573" y="4967"/>
                      <a:pt x="2977" y="12447"/>
                      <a:pt x="0" y="12447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28" name="Forma">
                <a:extLst>
                  <a:ext uri="{FF2B5EF4-FFF2-40B4-BE49-F238E27FC236}">
                    <a16:creationId xmlns:a16="http://schemas.microsoft.com/office/drawing/2014/main" id="{07B29BDF-46D2-4F5F-B147-269D867DD2E8}"/>
                  </a:ext>
                </a:extLst>
              </p:cNvPr>
              <p:cNvSpPr/>
              <p:nvPr/>
            </p:nvSpPr>
            <p:spPr>
              <a:xfrm>
                <a:off x="7130897" y="1416050"/>
                <a:ext cx="421005" cy="471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114" h="19988" extrusionOk="0">
                    <a:moveTo>
                      <a:pt x="0" y="19988"/>
                    </a:moveTo>
                    <a:cubicBezTo>
                      <a:pt x="3484" y="19182"/>
                      <a:pt x="13819" y="21600"/>
                      <a:pt x="13819" y="13594"/>
                    </a:cubicBezTo>
                    <a:cubicBezTo>
                      <a:pt x="21600" y="11982"/>
                      <a:pt x="16432" y="3170"/>
                      <a:pt x="16432" y="0"/>
                    </a:cubicBezTo>
                    <a:cubicBezTo>
                      <a:pt x="15561" y="2418"/>
                      <a:pt x="7781" y="8812"/>
                      <a:pt x="12948" y="12788"/>
                    </a:cubicBezTo>
                    <a:cubicBezTo>
                      <a:pt x="6910" y="9564"/>
                      <a:pt x="2555" y="18376"/>
                      <a:pt x="0" y="19988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29" name="Forma">
                <a:extLst>
                  <a:ext uri="{FF2B5EF4-FFF2-40B4-BE49-F238E27FC236}">
                    <a16:creationId xmlns:a16="http://schemas.microsoft.com/office/drawing/2014/main" id="{2BD783C1-75D2-499F-9551-2FD1F38BB119}"/>
                  </a:ext>
                </a:extLst>
              </p:cNvPr>
              <p:cNvSpPr/>
              <p:nvPr/>
            </p:nvSpPr>
            <p:spPr>
              <a:xfrm>
                <a:off x="7535392" y="1924050"/>
                <a:ext cx="663575" cy="4419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042" extrusionOk="0">
                    <a:moveTo>
                      <a:pt x="0" y="16213"/>
                    </a:moveTo>
                    <a:cubicBezTo>
                      <a:pt x="3293" y="16213"/>
                      <a:pt x="11766" y="21600"/>
                      <a:pt x="14400" y="13882"/>
                    </a:cubicBezTo>
                    <a:cubicBezTo>
                      <a:pt x="21600" y="14659"/>
                      <a:pt x="20283" y="3056"/>
                      <a:pt x="21600" y="0"/>
                    </a:cubicBezTo>
                    <a:cubicBezTo>
                      <a:pt x="19624" y="2331"/>
                      <a:pt x="10493" y="6164"/>
                      <a:pt x="13741" y="13105"/>
                    </a:cubicBezTo>
                    <a:cubicBezTo>
                      <a:pt x="9790" y="6941"/>
                      <a:pt x="3249" y="14659"/>
                      <a:pt x="0" y="16213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30" name="Forma">
                <a:extLst>
                  <a:ext uri="{FF2B5EF4-FFF2-40B4-BE49-F238E27FC236}">
                    <a16:creationId xmlns:a16="http://schemas.microsoft.com/office/drawing/2014/main" id="{C131B96C-68D2-479D-B75D-BEBA7E917D0E}"/>
                  </a:ext>
                </a:extLst>
              </p:cNvPr>
              <p:cNvSpPr/>
              <p:nvPr/>
            </p:nvSpPr>
            <p:spPr>
              <a:xfrm>
                <a:off x="7306157" y="1581150"/>
                <a:ext cx="562610" cy="5156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496" h="19003" extrusionOk="0">
                    <a:moveTo>
                      <a:pt x="0" y="18795"/>
                    </a:moveTo>
                    <a:cubicBezTo>
                      <a:pt x="3506" y="18094"/>
                      <a:pt x="13231" y="21600"/>
                      <a:pt x="13932" y="13932"/>
                    </a:cubicBezTo>
                    <a:lnTo>
                      <a:pt x="13932" y="13932"/>
                    </a:lnTo>
                    <a:cubicBezTo>
                      <a:pt x="21600" y="13231"/>
                      <a:pt x="18795" y="3460"/>
                      <a:pt x="19496" y="0"/>
                    </a:cubicBezTo>
                    <a:cubicBezTo>
                      <a:pt x="17392" y="2805"/>
                      <a:pt x="9023" y="7668"/>
                      <a:pt x="13932" y="13231"/>
                    </a:cubicBezTo>
                    <a:cubicBezTo>
                      <a:pt x="8369" y="9023"/>
                      <a:pt x="2758" y="17392"/>
                      <a:pt x="0" y="18795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</p:grpSp>
      </p:grp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D6AFF07E-0EEA-443A-AB49-98A65C62A7C3}"/>
              </a:ext>
            </a:extLst>
          </p:cNvPr>
          <p:cNvSpPr txBox="1"/>
          <p:nvPr/>
        </p:nvSpPr>
        <p:spPr>
          <a:xfrm>
            <a:off x="2209014" y="2799937"/>
            <a:ext cx="7773972" cy="1068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Certificamos que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(Nome da pessoa certificada)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participou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treinamento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(Nome do treinamento)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 (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 de realização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 carga horária de (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Duração do treinamento).</a:t>
            </a:r>
            <a:endParaRPr lang="pt-BR" sz="12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6772BE0A-A4FF-48BD-8276-112EA7E61209}"/>
              </a:ext>
            </a:extLst>
          </p:cNvPr>
          <p:cNvSpPr txBox="1"/>
          <p:nvPr/>
        </p:nvSpPr>
        <p:spPr>
          <a:xfrm>
            <a:off x="2736906" y="4128203"/>
            <a:ext cx="6718188" cy="275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(Cidade), (data)</a:t>
            </a:r>
            <a:endParaRPr lang="pt-BR" sz="12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3024F141-CBEC-4711-BAB8-3123C39A2B02}"/>
              </a:ext>
            </a:extLst>
          </p:cNvPr>
          <p:cNvSpPr txBox="1"/>
          <p:nvPr/>
        </p:nvSpPr>
        <p:spPr>
          <a:xfrm>
            <a:off x="1285428" y="4984145"/>
            <a:ext cx="3733308" cy="827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(Nome por extenso)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Instrutor</a:t>
            </a:r>
            <a:endParaRPr lang="pt-BR" sz="1100" b="1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D83DA9B0-0179-4C0E-BCCF-E4478F24A710}"/>
              </a:ext>
            </a:extLst>
          </p:cNvPr>
          <p:cNvSpPr txBox="1"/>
          <p:nvPr/>
        </p:nvSpPr>
        <p:spPr>
          <a:xfrm>
            <a:off x="7192891" y="4981187"/>
            <a:ext cx="3733308" cy="827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(Nome por extenso)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Gestor responsável</a:t>
            </a:r>
            <a:endParaRPr lang="pt-BR" sz="1100" b="1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aixaDeTexto 61">
            <a:extLst>
              <a:ext uri="{FF2B5EF4-FFF2-40B4-BE49-F238E27FC236}">
                <a16:creationId xmlns:a16="http://schemas.microsoft.com/office/drawing/2014/main" id="{159993A2-C060-4516-BBA8-EED53FB22FB6}"/>
              </a:ext>
            </a:extLst>
          </p:cNvPr>
          <p:cNvSpPr txBox="1"/>
          <p:nvPr/>
        </p:nvSpPr>
        <p:spPr>
          <a:xfrm>
            <a:off x="2077037" y="794828"/>
            <a:ext cx="80379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rgbClr val="1D4E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CERTIFICADO</a:t>
            </a:r>
          </a:p>
          <a:p>
            <a:pPr algn="ctr"/>
            <a:r>
              <a:rPr lang="pt-BR" sz="4400" b="1" dirty="0">
                <a:solidFill>
                  <a:srgbClr val="1D4E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PARTICIPAÇÃO</a:t>
            </a:r>
            <a:endParaRPr lang="pt-BR" sz="4800" b="1" dirty="0">
              <a:solidFill>
                <a:srgbClr val="1D4E8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3E1E44AD-C543-45EF-B084-7A7193B6B8BC}"/>
              </a:ext>
            </a:extLst>
          </p:cNvPr>
          <p:cNvSpPr/>
          <p:nvPr/>
        </p:nvSpPr>
        <p:spPr>
          <a:xfrm>
            <a:off x="-179110" y="-33088"/>
            <a:ext cx="12631917" cy="412952"/>
          </a:xfrm>
          <a:prstGeom prst="rect">
            <a:avLst/>
          </a:prstGeom>
          <a:solidFill>
            <a:srgbClr val="1D4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791D11AB-A89C-4C57-91E6-0596FA0CBEA1}"/>
              </a:ext>
            </a:extLst>
          </p:cNvPr>
          <p:cNvSpPr/>
          <p:nvPr/>
        </p:nvSpPr>
        <p:spPr>
          <a:xfrm>
            <a:off x="-179111" y="6528682"/>
            <a:ext cx="12631917" cy="86262"/>
          </a:xfrm>
          <a:prstGeom prst="rect">
            <a:avLst/>
          </a:prstGeom>
          <a:solidFill>
            <a:srgbClr val="1D4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5" name="Gráfico 64">
            <a:extLst>
              <a:ext uri="{FF2B5EF4-FFF2-40B4-BE49-F238E27FC236}">
                <a16:creationId xmlns:a16="http://schemas.microsoft.com/office/drawing/2014/main" id="{BC52489B-11E5-445C-8BC7-780BD030A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7061" y="937823"/>
            <a:ext cx="704348" cy="82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8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aixaDeTexto 56">
            <a:extLst>
              <a:ext uri="{FF2B5EF4-FFF2-40B4-BE49-F238E27FC236}">
                <a16:creationId xmlns:a16="http://schemas.microsoft.com/office/drawing/2014/main" id="{D6AFF07E-0EEA-443A-AB49-98A65C62A7C3}"/>
              </a:ext>
            </a:extLst>
          </p:cNvPr>
          <p:cNvSpPr txBox="1"/>
          <p:nvPr/>
        </p:nvSpPr>
        <p:spPr>
          <a:xfrm>
            <a:off x="862036" y="491947"/>
            <a:ext cx="5718937" cy="1338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Conteúdo Programático: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Lista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Lista</a:t>
            </a:r>
            <a:endParaRPr lang="pt-BR" sz="14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Lista</a:t>
            </a:r>
            <a:endParaRPr lang="pt-BR" sz="14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5FC4AE30-A04D-4753-8436-076FF17462A1}"/>
              </a:ext>
            </a:extLst>
          </p:cNvPr>
          <p:cNvSpPr txBox="1"/>
          <p:nvPr/>
        </p:nvSpPr>
        <p:spPr>
          <a:xfrm>
            <a:off x="7946835" y="5417630"/>
            <a:ext cx="3733308" cy="827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Nome por extenso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oordenador do Núcleo de ensino e pesquisa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EB9BB7F8-6CE2-4A84-828A-26365DFA5569}"/>
              </a:ext>
            </a:extLst>
          </p:cNvPr>
          <p:cNvSpPr/>
          <p:nvPr/>
        </p:nvSpPr>
        <p:spPr>
          <a:xfrm>
            <a:off x="8590749" y="386416"/>
            <a:ext cx="2961804" cy="1281816"/>
          </a:xfrm>
          <a:prstGeom prst="rect">
            <a:avLst/>
          </a:prstGeom>
          <a:noFill/>
          <a:ln w="12700">
            <a:solidFill>
              <a:srgbClr val="1D4E85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4" name="CaixaDeTexto 113">
            <a:extLst>
              <a:ext uri="{FF2B5EF4-FFF2-40B4-BE49-F238E27FC236}">
                <a16:creationId xmlns:a16="http://schemas.microsoft.com/office/drawing/2014/main" id="{65184B47-6508-449F-B365-DDA303B974D3}"/>
              </a:ext>
            </a:extLst>
          </p:cNvPr>
          <p:cNvSpPr txBox="1"/>
          <p:nvPr/>
        </p:nvSpPr>
        <p:spPr>
          <a:xfrm>
            <a:off x="8697980" y="425958"/>
            <a:ext cx="2807438" cy="1166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2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Esse certificado foi registrado sob o n</a:t>
            </a:r>
            <a:r>
              <a:rPr lang="pt-BR" sz="12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200" b="1" u="sng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(número do curso)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Núcleo de Ensino e Pesquisa da Organização Social de Saúde Viva Rio.</a:t>
            </a:r>
            <a:endParaRPr lang="pt-BR" sz="105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CaixaDeTexto 114">
            <a:extLst>
              <a:ext uri="{FF2B5EF4-FFF2-40B4-BE49-F238E27FC236}">
                <a16:creationId xmlns:a16="http://schemas.microsoft.com/office/drawing/2014/main" id="{31168299-B0B4-442D-B5CA-294E6B057144}"/>
              </a:ext>
            </a:extLst>
          </p:cNvPr>
          <p:cNvSpPr txBox="1"/>
          <p:nvPr/>
        </p:nvSpPr>
        <p:spPr>
          <a:xfrm>
            <a:off x="8569240" y="4580149"/>
            <a:ext cx="2488498" cy="275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(Cidade), (data)</a:t>
            </a:r>
            <a:endParaRPr lang="pt-BR" sz="12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6293BFA1-21D4-4CF9-85BD-E502CE9D9040}"/>
              </a:ext>
            </a:extLst>
          </p:cNvPr>
          <p:cNvSpPr/>
          <p:nvPr/>
        </p:nvSpPr>
        <p:spPr>
          <a:xfrm>
            <a:off x="-179110" y="-33088"/>
            <a:ext cx="12631917" cy="257084"/>
          </a:xfrm>
          <a:prstGeom prst="rect">
            <a:avLst/>
          </a:prstGeom>
          <a:solidFill>
            <a:srgbClr val="1D4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Retângulo 115">
            <a:extLst>
              <a:ext uri="{FF2B5EF4-FFF2-40B4-BE49-F238E27FC236}">
                <a16:creationId xmlns:a16="http://schemas.microsoft.com/office/drawing/2014/main" id="{3DEA2978-67EF-4722-904B-68CB8463F174}"/>
              </a:ext>
            </a:extLst>
          </p:cNvPr>
          <p:cNvSpPr/>
          <p:nvPr/>
        </p:nvSpPr>
        <p:spPr>
          <a:xfrm>
            <a:off x="-179111" y="6528682"/>
            <a:ext cx="12631917" cy="86262"/>
          </a:xfrm>
          <a:prstGeom prst="rect">
            <a:avLst/>
          </a:prstGeom>
          <a:solidFill>
            <a:srgbClr val="1D4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7" name="Gráfico 116">
            <a:extLst>
              <a:ext uri="{FF2B5EF4-FFF2-40B4-BE49-F238E27FC236}">
                <a16:creationId xmlns:a16="http://schemas.microsoft.com/office/drawing/2014/main" id="{1FDFB75A-1725-4BA1-A9A6-D7E0C2753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0129" y="5637245"/>
            <a:ext cx="490445" cy="576399"/>
          </a:xfrm>
          <a:prstGeom prst="rect">
            <a:avLst/>
          </a:prstGeom>
        </p:spPr>
      </p:pic>
      <p:grpSp>
        <p:nvGrpSpPr>
          <p:cNvPr id="113" name="Agrupar 112">
            <a:extLst>
              <a:ext uri="{FF2B5EF4-FFF2-40B4-BE49-F238E27FC236}">
                <a16:creationId xmlns:a16="http://schemas.microsoft.com/office/drawing/2014/main" id="{908C5CC1-2A92-435C-9558-2FCFD2499601}"/>
              </a:ext>
            </a:extLst>
          </p:cNvPr>
          <p:cNvGrpSpPr/>
          <p:nvPr/>
        </p:nvGrpSpPr>
        <p:grpSpPr>
          <a:xfrm>
            <a:off x="3205114" y="1005161"/>
            <a:ext cx="5844618" cy="5274050"/>
            <a:chOff x="2882327" y="2764958"/>
            <a:chExt cx="3500719" cy="3158969"/>
          </a:xfrm>
          <a:solidFill>
            <a:srgbClr val="1D4E85">
              <a:alpha val="10000"/>
            </a:srgbClr>
          </a:solidFill>
        </p:grpSpPr>
        <p:grpSp>
          <p:nvGrpSpPr>
            <p:cNvPr id="118" name="Agrupar 117">
              <a:extLst>
                <a:ext uri="{FF2B5EF4-FFF2-40B4-BE49-F238E27FC236}">
                  <a16:creationId xmlns:a16="http://schemas.microsoft.com/office/drawing/2014/main" id="{CBDDDC77-1AFE-4DE0-B592-94780297B2A0}"/>
                </a:ext>
              </a:extLst>
            </p:cNvPr>
            <p:cNvGrpSpPr/>
            <p:nvPr/>
          </p:nvGrpSpPr>
          <p:grpSpPr>
            <a:xfrm>
              <a:off x="4786892" y="2764958"/>
              <a:ext cx="1596154" cy="3150971"/>
              <a:chOff x="6455892" y="1225550"/>
              <a:chExt cx="2280285" cy="4501515"/>
            </a:xfrm>
            <a:grpFill/>
          </p:grpSpPr>
          <p:sp>
            <p:nvSpPr>
              <p:cNvPr id="144" name="Forma">
                <a:extLst>
                  <a:ext uri="{FF2B5EF4-FFF2-40B4-BE49-F238E27FC236}">
                    <a16:creationId xmlns:a16="http://schemas.microsoft.com/office/drawing/2014/main" id="{137D99DA-8795-4E14-A18A-CE1BAE5CF39C}"/>
                  </a:ext>
                </a:extLst>
              </p:cNvPr>
              <p:cNvSpPr/>
              <p:nvPr/>
            </p:nvSpPr>
            <p:spPr>
              <a:xfrm>
                <a:off x="6617817" y="1352550"/>
                <a:ext cx="42354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4997" extrusionOk="0">
                    <a:moveTo>
                      <a:pt x="21531" y="13430"/>
                    </a:moveTo>
                    <a:cubicBezTo>
                      <a:pt x="19468" y="11751"/>
                      <a:pt x="17404" y="10072"/>
                      <a:pt x="15409" y="8393"/>
                    </a:cubicBezTo>
                    <a:cubicBezTo>
                      <a:pt x="13345" y="-3246"/>
                      <a:pt x="3096" y="1678"/>
                      <a:pt x="0" y="0"/>
                    </a:cubicBezTo>
                    <a:cubicBezTo>
                      <a:pt x="3096" y="3357"/>
                      <a:pt x="10250" y="18354"/>
                      <a:pt x="15409" y="11639"/>
                    </a:cubicBezTo>
                    <a:cubicBezTo>
                      <a:pt x="17473" y="11639"/>
                      <a:pt x="19536" y="13318"/>
                      <a:pt x="20568" y="14996"/>
                    </a:cubicBezTo>
                    <a:cubicBezTo>
                      <a:pt x="21600" y="14996"/>
                      <a:pt x="21600" y="14996"/>
                      <a:pt x="21600" y="14996"/>
                    </a:cubicBezTo>
                    <a:cubicBezTo>
                      <a:pt x="21531" y="13430"/>
                      <a:pt x="21531" y="13430"/>
                      <a:pt x="21531" y="1343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45" name="Forma">
                <a:extLst>
                  <a:ext uri="{FF2B5EF4-FFF2-40B4-BE49-F238E27FC236}">
                    <a16:creationId xmlns:a16="http://schemas.microsoft.com/office/drawing/2014/main" id="{6638037D-78BC-4DC5-B1E3-D5F16E16FD4B}"/>
                  </a:ext>
                </a:extLst>
              </p:cNvPr>
              <p:cNvSpPr/>
              <p:nvPr/>
            </p:nvSpPr>
            <p:spPr>
              <a:xfrm>
                <a:off x="7170902" y="1568450"/>
                <a:ext cx="180340" cy="1136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000"/>
                    </a:moveTo>
                    <a:cubicBezTo>
                      <a:pt x="14346" y="10800"/>
                      <a:pt x="9510" y="3600"/>
                      <a:pt x="2418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600"/>
                    </a:lnTo>
                    <a:cubicBezTo>
                      <a:pt x="7254" y="10800"/>
                      <a:pt x="12090" y="14400"/>
                      <a:pt x="19182" y="21600"/>
                    </a:cubicBezTo>
                    <a:lnTo>
                      <a:pt x="21600" y="21600"/>
                    </a:lnTo>
                    <a:cubicBezTo>
                      <a:pt x="21600" y="18000"/>
                      <a:pt x="21600" y="18000"/>
                      <a:pt x="21600" y="180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46" name="Forma">
                <a:extLst>
                  <a:ext uri="{FF2B5EF4-FFF2-40B4-BE49-F238E27FC236}">
                    <a16:creationId xmlns:a16="http://schemas.microsoft.com/office/drawing/2014/main" id="{259FADFC-A590-4601-8524-8E21BD8D7976}"/>
                  </a:ext>
                </a:extLst>
              </p:cNvPr>
              <p:cNvSpPr/>
              <p:nvPr/>
            </p:nvSpPr>
            <p:spPr>
              <a:xfrm>
                <a:off x="7468082" y="1746250"/>
                <a:ext cx="160020" cy="1314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77"/>
                    </a:moveTo>
                    <a:cubicBezTo>
                      <a:pt x="16155" y="9346"/>
                      <a:pt x="10709" y="3115"/>
                      <a:pt x="2723" y="0"/>
                    </a:cubicBezTo>
                    <a:cubicBezTo>
                      <a:pt x="2723" y="0"/>
                      <a:pt x="2723" y="0"/>
                      <a:pt x="0" y="0"/>
                    </a:cubicBezTo>
                    <a:cubicBezTo>
                      <a:pt x="0" y="3115"/>
                      <a:pt x="0" y="3115"/>
                      <a:pt x="0" y="3115"/>
                    </a:cubicBezTo>
                    <a:cubicBezTo>
                      <a:pt x="5445" y="9346"/>
                      <a:pt x="10891" y="15577"/>
                      <a:pt x="16155" y="21600"/>
                    </a:cubicBezTo>
                    <a:cubicBezTo>
                      <a:pt x="18877" y="21600"/>
                      <a:pt x="18877" y="21600"/>
                      <a:pt x="21600" y="21600"/>
                    </a:cubicBezTo>
                    <a:cubicBezTo>
                      <a:pt x="21600" y="18692"/>
                      <a:pt x="21600" y="15577"/>
                      <a:pt x="21600" y="15577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47" name="Forma">
                <a:extLst>
                  <a:ext uri="{FF2B5EF4-FFF2-40B4-BE49-F238E27FC236}">
                    <a16:creationId xmlns:a16="http://schemas.microsoft.com/office/drawing/2014/main" id="{F22D17B6-C1E3-4406-ABB0-C3E0E19E87D6}"/>
                  </a:ext>
                </a:extLst>
              </p:cNvPr>
              <p:cNvSpPr/>
              <p:nvPr/>
            </p:nvSpPr>
            <p:spPr>
              <a:xfrm>
                <a:off x="7724622" y="1974850"/>
                <a:ext cx="16192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420" y="16764"/>
                    </a:moveTo>
                    <a:lnTo>
                      <a:pt x="21420" y="16764"/>
                    </a:lnTo>
                    <a:cubicBezTo>
                      <a:pt x="16020" y="9510"/>
                      <a:pt x="10620" y="4675"/>
                      <a:pt x="5400" y="0"/>
                    </a:cubicBezTo>
                    <a:lnTo>
                      <a:pt x="2700" y="2418"/>
                    </a:lnTo>
                    <a:cubicBezTo>
                      <a:pt x="2700" y="2418"/>
                      <a:pt x="2700" y="4836"/>
                      <a:pt x="0" y="4836"/>
                    </a:cubicBezTo>
                    <a:cubicBezTo>
                      <a:pt x="5400" y="9672"/>
                      <a:pt x="10800" y="14507"/>
                      <a:pt x="13500" y="19182"/>
                    </a:cubicBezTo>
                    <a:cubicBezTo>
                      <a:pt x="16200" y="19182"/>
                      <a:pt x="16200" y="19182"/>
                      <a:pt x="16200" y="19182"/>
                    </a:cubicBezTo>
                    <a:cubicBezTo>
                      <a:pt x="18900" y="21600"/>
                      <a:pt x="18900" y="21600"/>
                      <a:pt x="21600" y="21600"/>
                    </a:cubicBezTo>
                    <a:cubicBezTo>
                      <a:pt x="21420" y="19182"/>
                      <a:pt x="21420" y="19182"/>
                      <a:pt x="21420" y="1676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48" name="Forma">
                <a:extLst>
                  <a:ext uri="{FF2B5EF4-FFF2-40B4-BE49-F238E27FC236}">
                    <a16:creationId xmlns:a16="http://schemas.microsoft.com/office/drawing/2014/main" id="{6EA85FC4-9145-4444-B8EE-8C6AB8E24123}"/>
                  </a:ext>
                </a:extLst>
              </p:cNvPr>
              <p:cNvSpPr/>
              <p:nvPr/>
            </p:nvSpPr>
            <p:spPr>
              <a:xfrm>
                <a:off x="7967192" y="2305050"/>
                <a:ext cx="14160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764"/>
                    </a:moveTo>
                    <a:cubicBezTo>
                      <a:pt x="18514" y="11928"/>
                      <a:pt x="12343" y="4675"/>
                      <a:pt x="9257" y="0"/>
                    </a:cubicBezTo>
                    <a:cubicBezTo>
                      <a:pt x="6171" y="0"/>
                      <a:pt x="6171" y="0"/>
                      <a:pt x="3086" y="0"/>
                    </a:cubicBezTo>
                    <a:cubicBezTo>
                      <a:pt x="3086" y="2418"/>
                      <a:pt x="3086" y="2418"/>
                      <a:pt x="0" y="4836"/>
                    </a:cubicBezTo>
                    <a:cubicBezTo>
                      <a:pt x="6171" y="9672"/>
                      <a:pt x="9257" y="14507"/>
                      <a:pt x="12343" y="19182"/>
                    </a:cubicBezTo>
                    <a:lnTo>
                      <a:pt x="12343" y="19182"/>
                    </a:lnTo>
                    <a:cubicBezTo>
                      <a:pt x="15429" y="21600"/>
                      <a:pt x="18514" y="21600"/>
                      <a:pt x="18514" y="21600"/>
                    </a:cubicBezTo>
                    <a:cubicBezTo>
                      <a:pt x="18514" y="21600"/>
                      <a:pt x="21600" y="19182"/>
                      <a:pt x="21600" y="1676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49" name="Forma">
                <a:extLst>
                  <a:ext uri="{FF2B5EF4-FFF2-40B4-BE49-F238E27FC236}">
                    <a16:creationId xmlns:a16="http://schemas.microsoft.com/office/drawing/2014/main" id="{4A903D33-FB61-4EF8-AED5-A66FB44000E6}"/>
                  </a:ext>
                </a:extLst>
              </p:cNvPr>
              <p:cNvSpPr/>
              <p:nvPr/>
            </p:nvSpPr>
            <p:spPr>
              <a:xfrm>
                <a:off x="8129117" y="2622550"/>
                <a:ext cx="141605" cy="2647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050"/>
                    </a:moveTo>
                    <a:cubicBezTo>
                      <a:pt x="18514" y="13849"/>
                      <a:pt x="15429" y="6201"/>
                      <a:pt x="9257" y="0"/>
                    </a:cubicBezTo>
                    <a:cubicBezTo>
                      <a:pt x="9257" y="0"/>
                      <a:pt x="6171" y="0"/>
                      <a:pt x="3086" y="0"/>
                    </a:cubicBezTo>
                    <a:cubicBezTo>
                      <a:pt x="3086" y="1550"/>
                      <a:pt x="3086" y="1550"/>
                      <a:pt x="0" y="3100"/>
                    </a:cubicBezTo>
                    <a:cubicBezTo>
                      <a:pt x="6171" y="7751"/>
                      <a:pt x="9257" y="13849"/>
                      <a:pt x="12343" y="20050"/>
                    </a:cubicBezTo>
                    <a:lnTo>
                      <a:pt x="12343" y="20050"/>
                    </a:lnTo>
                    <a:cubicBezTo>
                      <a:pt x="15429" y="21600"/>
                      <a:pt x="15429" y="21600"/>
                      <a:pt x="18514" y="21600"/>
                    </a:cubicBezTo>
                    <a:lnTo>
                      <a:pt x="21600" y="20050"/>
                    </a:ln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50" name="Forma">
                <a:extLst>
                  <a:ext uri="{FF2B5EF4-FFF2-40B4-BE49-F238E27FC236}">
                    <a16:creationId xmlns:a16="http://schemas.microsoft.com/office/drawing/2014/main" id="{A9D94020-6378-49F1-937F-15917760D644}"/>
                  </a:ext>
                </a:extLst>
              </p:cNvPr>
              <p:cNvSpPr/>
              <p:nvPr/>
            </p:nvSpPr>
            <p:spPr>
              <a:xfrm>
                <a:off x="8251037" y="3054350"/>
                <a:ext cx="80645" cy="321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324"/>
                    </a:moveTo>
                    <a:cubicBezTo>
                      <a:pt x="21600" y="19049"/>
                      <a:pt x="21600" y="17773"/>
                      <a:pt x="21600" y="16498"/>
                    </a:cubicBezTo>
                    <a:cubicBezTo>
                      <a:pt x="21600" y="11395"/>
                      <a:pt x="16200" y="6378"/>
                      <a:pt x="16200" y="1276"/>
                    </a:cubicBezTo>
                    <a:cubicBezTo>
                      <a:pt x="10800" y="1276"/>
                      <a:pt x="10800" y="1276"/>
                      <a:pt x="5400" y="0"/>
                    </a:cubicBezTo>
                    <a:cubicBezTo>
                      <a:pt x="5400" y="1276"/>
                      <a:pt x="0" y="1276"/>
                      <a:pt x="0" y="2551"/>
                    </a:cubicBezTo>
                    <a:cubicBezTo>
                      <a:pt x="0" y="6378"/>
                      <a:pt x="5400" y="11395"/>
                      <a:pt x="5400" y="16498"/>
                    </a:cubicBezTo>
                    <a:cubicBezTo>
                      <a:pt x="5400" y="17773"/>
                      <a:pt x="5400" y="17773"/>
                      <a:pt x="5400" y="19049"/>
                    </a:cubicBezTo>
                    <a:lnTo>
                      <a:pt x="5400" y="19049"/>
                    </a:lnTo>
                    <a:cubicBezTo>
                      <a:pt x="5400" y="20324"/>
                      <a:pt x="10800" y="20324"/>
                      <a:pt x="10800" y="21600"/>
                    </a:cubicBezTo>
                    <a:cubicBezTo>
                      <a:pt x="16200" y="21600"/>
                      <a:pt x="16200" y="20324"/>
                      <a:pt x="21600" y="2032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51" name="Forma">
                <a:extLst>
                  <a:ext uri="{FF2B5EF4-FFF2-40B4-BE49-F238E27FC236}">
                    <a16:creationId xmlns:a16="http://schemas.microsoft.com/office/drawing/2014/main" id="{09127070-9719-431E-9DBB-79038A8D4779}"/>
                  </a:ext>
                </a:extLst>
              </p:cNvPr>
              <p:cNvSpPr/>
              <p:nvPr/>
            </p:nvSpPr>
            <p:spPr>
              <a:xfrm>
                <a:off x="8210397" y="3536950"/>
                <a:ext cx="100965" cy="2647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960" y="20050"/>
                    </a:moveTo>
                    <a:cubicBezTo>
                      <a:pt x="17280" y="13849"/>
                      <a:pt x="21600" y="7751"/>
                      <a:pt x="21600" y="1550"/>
                    </a:cubicBezTo>
                    <a:cubicBezTo>
                      <a:pt x="21600" y="1550"/>
                      <a:pt x="17280" y="1550"/>
                      <a:pt x="17280" y="0"/>
                    </a:cubicBezTo>
                    <a:cubicBezTo>
                      <a:pt x="12960" y="1550"/>
                      <a:pt x="8640" y="1550"/>
                      <a:pt x="8640" y="1550"/>
                    </a:cubicBezTo>
                    <a:cubicBezTo>
                      <a:pt x="8640" y="7751"/>
                      <a:pt x="4320" y="12299"/>
                      <a:pt x="0" y="16949"/>
                    </a:cubicBezTo>
                    <a:cubicBezTo>
                      <a:pt x="4320" y="18500"/>
                      <a:pt x="4320" y="20050"/>
                      <a:pt x="4320" y="21600"/>
                    </a:cubicBezTo>
                    <a:cubicBezTo>
                      <a:pt x="8640" y="20050"/>
                      <a:pt x="12960" y="20050"/>
                      <a:pt x="12960" y="2005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52" name="Forma">
                <a:extLst>
                  <a:ext uri="{FF2B5EF4-FFF2-40B4-BE49-F238E27FC236}">
                    <a16:creationId xmlns:a16="http://schemas.microsoft.com/office/drawing/2014/main" id="{C025B01B-BA82-4F3F-8AFB-7F383D48B37C}"/>
                  </a:ext>
                </a:extLst>
              </p:cNvPr>
              <p:cNvSpPr/>
              <p:nvPr/>
            </p:nvSpPr>
            <p:spPr>
              <a:xfrm>
                <a:off x="8035137" y="3968750"/>
                <a:ext cx="180340" cy="3028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54" y="21600"/>
                    </a:moveTo>
                    <a:cubicBezTo>
                      <a:pt x="12090" y="14822"/>
                      <a:pt x="16925" y="8134"/>
                      <a:pt x="21600" y="1356"/>
                    </a:cubicBezTo>
                    <a:cubicBezTo>
                      <a:pt x="19182" y="1356"/>
                      <a:pt x="19182" y="1356"/>
                      <a:pt x="19182" y="0"/>
                    </a:cubicBezTo>
                    <a:cubicBezTo>
                      <a:pt x="16764" y="0"/>
                      <a:pt x="14346" y="0"/>
                      <a:pt x="14346" y="1356"/>
                    </a:cubicBezTo>
                    <a:cubicBezTo>
                      <a:pt x="9510" y="6778"/>
                      <a:pt x="4675" y="13466"/>
                      <a:pt x="0" y="18889"/>
                    </a:cubicBezTo>
                    <a:cubicBezTo>
                      <a:pt x="0" y="20244"/>
                      <a:pt x="0" y="21600"/>
                      <a:pt x="0" y="21600"/>
                    </a:cubicBezTo>
                    <a:cubicBezTo>
                      <a:pt x="2418" y="21600"/>
                      <a:pt x="4836" y="21600"/>
                      <a:pt x="7254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53" name="Forma">
                <a:extLst>
                  <a:ext uri="{FF2B5EF4-FFF2-40B4-BE49-F238E27FC236}">
                    <a16:creationId xmlns:a16="http://schemas.microsoft.com/office/drawing/2014/main" id="{D303DC7C-3AE0-455D-93AB-206261A5A09E}"/>
                  </a:ext>
                </a:extLst>
              </p:cNvPr>
              <p:cNvSpPr/>
              <p:nvPr/>
            </p:nvSpPr>
            <p:spPr>
              <a:xfrm>
                <a:off x="7683982" y="4425950"/>
                <a:ext cx="281940" cy="2838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651" y="21600"/>
                    </a:moveTo>
                    <a:cubicBezTo>
                      <a:pt x="10852" y="15814"/>
                      <a:pt x="15399" y="8679"/>
                      <a:pt x="21600" y="2893"/>
                    </a:cubicBezTo>
                    <a:cubicBezTo>
                      <a:pt x="20050" y="1446"/>
                      <a:pt x="20050" y="1446"/>
                      <a:pt x="20050" y="0"/>
                    </a:cubicBezTo>
                    <a:cubicBezTo>
                      <a:pt x="18500" y="0"/>
                      <a:pt x="16949" y="0"/>
                      <a:pt x="16949" y="0"/>
                    </a:cubicBezTo>
                    <a:cubicBezTo>
                      <a:pt x="12299" y="7232"/>
                      <a:pt x="6201" y="12921"/>
                      <a:pt x="1550" y="18707"/>
                    </a:cubicBezTo>
                    <a:cubicBezTo>
                      <a:pt x="1550" y="18707"/>
                      <a:pt x="1550" y="20154"/>
                      <a:pt x="0" y="21600"/>
                    </a:cubicBezTo>
                    <a:cubicBezTo>
                      <a:pt x="1550" y="21600"/>
                      <a:pt x="3100" y="21600"/>
                      <a:pt x="4651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54" name="Forma">
                <a:extLst>
                  <a:ext uri="{FF2B5EF4-FFF2-40B4-BE49-F238E27FC236}">
                    <a16:creationId xmlns:a16="http://schemas.microsoft.com/office/drawing/2014/main" id="{B19A15BC-D58B-4C8F-936C-7ACD993AD898}"/>
                  </a:ext>
                </a:extLst>
              </p:cNvPr>
              <p:cNvSpPr/>
              <p:nvPr/>
            </p:nvSpPr>
            <p:spPr>
              <a:xfrm>
                <a:off x="7252182" y="4819650"/>
                <a:ext cx="321945" cy="2266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067" y="21600"/>
                    </a:moveTo>
                    <a:cubicBezTo>
                      <a:pt x="9490" y="16170"/>
                      <a:pt x="16177" y="10860"/>
                      <a:pt x="21600" y="3620"/>
                    </a:cubicBezTo>
                    <a:lnTo>
                      <a:pt x="21600" y="1810"/>
                    </a:lnTo>
                    <a:cubicBezTo>
                      <a:pt x="20244" y="0"/>
                      <a:pt x="18889" y="0"/>
                      <a:pt x="18889" y="0"/>
                    </a:cubicBezTo>
                    <a:cubicBezTo>
                      <a:pt x="13466" y="5430"/>
                      <a:pt x="8134" y="10740"/>
                      <a:pt x="1356" y="16170"/>
                    </a:cubicBezTo>
                    <a:cubicBezTo>
                      <a:pt x="1356" y="17980"/>
                      <a:pt x="1356" y="19790"/>
                      <a:pt x="0" y="21600"/>
                    </a:cubicBezTo>
                    <a:cubicBezTo>
                      <a:pt x="1356" y="21600"/>
                      <a:pt x="2711" y="21600"/>
                      <a:pt x="4067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55" name="Forma">
                <a:extLst>
                  <a:ext uri="{FF2B5EF4-FFF2-40B4-BE49-F238E27FC236}">
                    <a16:creationId xmlns:a16="http://schemas.microsoft.com/office/drawing/2014/main" id="{22130B7B-8859-47B8-AC8C-9B945EECF5A1}"/>
                  </a:ext>
                </a:extLst>
              </p:cNvPr>
              <p:cNvSpPr/>
              <p:nvPr/>
            </p:nvSpPr>
            <p:spPr>
              <a:xfrm>
                <a:off x="6658457" y="5099050"/>
                <a:ext cx="42227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70" y="21600"/>
                    </a:moveTo>
                    <a:cubicBezTo>
                      <a:pt x="9247" y="16764"/>
                      <a:pt x="15458" y="11928"/>
                      <a:pt x="21600" y="7254"/>
                    </a:cubicBezTo>
                    <a:cubicBezTo>
                      <a:pt x="21600" y="4836"/>
                      <a:pt x="21600" y="2418"/>
                      <a:pt x="21600" y="2418"/>
                    </a:cubicBezTo>
                    <a:cubicBezTo>
                      <a:pt x="20565" y="2418"/>
                      <a:pt x="20565" y="0"/>
                      <a:pt x="19530" y="0"/>
                    </a:cubicBezTo>
                    <a:cubicBezTo>
                      <a:pt x="14354" y="4836"/>
                      <a:pt x="8212" y="9672"/>
                      <a:pt x="2070" y="14346"/>
                    </a:cubicBezTo>
                    <a:cubicBezTo>
                      <a:pt x="1035" y="16764"/>
                      <a:pt x="1035" y="16764"/>
                      <a:pt x="0" y="19182"/>
                    </a:cubicBezTo>
                    <a:cubicBezTo>
                      <a:pt x="1035" y="19182"/>
                      <a:pt x="2070" y="21600"/>
                      <a:pt x="2070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56" name="Forma">
                <a:extLst>
                  <a:ext uri="{FF2B5EF4-FFF2-40B4-BE49-F238E27FC236}">
                    <a16:creationId xmlns:a16="http://schemas.microsoft.com/office/drawing/2014/main" id="{811FFA95-3007-4895-8B6B-FAE162C1CF8B}"/>
                  </a:ext>
                </a:extLst>
              </p:cNvPr>
              <p:cNvSpPr/>
              <p:nvPr/>
            </p:nvSpPr>
            <p:spPr>
              <a:xfrm>
                <a:off x="6455892" y="4743450"/>
                <a:ext cx="429895" cy="9836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5940" h="21600" extrusionOk="0">
                    <a:moveTo>
                      <a:pt x="8490" y="0"/>
                    </a:moveTo>
                    <a:cubicBezTo>
                      <a:pt x="6240" y="2481"/>
                      <a:pt x="-5660" y="7469"/>
                      <a:pt x="3290" y="11622"/>
                    </a:cubicBezTo>
                    <a:cubicBezTo>
                      <a:pt x="-1910" y="17447"/>
                      <a:pt x="12990" y="19510"/>
                      <a:pt x="15940" y="21600"/>
                    </a:cubicBezTo>
                    <a:cubicBezTo>
                      <a:pt x="13690" y="19119"/>
                      <a:pt x="14440" y="11204"/>
                      <a:pt x="4040" y="11622"/>
                    </a:cubicBezTo>
                    <a:cubicBezTo>
                      <a:pt x="14440" y="9978"/>
                      <a:pt x="7740" y="2508"/>
                      <a:pt x="849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57" name="Forma">
                <a:extLst>
                  <a:ext uri="{FF2B5EF4-FFF2-40B4-BE49-F238E27FC236}">
                    <a16:creationId xmlns:a16="http://schemas.microsoft.com/office/drawing/2014/main" id="{CF28DB24-12FA-49B4-BD3E-E4E786D0B474}"/>
                  </a:ext>
                </a:extLst>
              </p:cNvPr>
              <p:cNvSpPr/>
              <p:nvPr/>
            </p:nvSpPr>
            <p:spPr>
              <a:xfrm>
                <a:off x="6861022" y="1225550"/>
                <a:ext cx="358140" cy="5480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476" h="21600" extrusionOk="0">
                    <a:moveTo>
                      <a:pt x="0" y="21600"/>
                    </a:moveTo>
                    <a:cubicBezTo>
                      <a:pt x="2963" y="20100"/>
                      <a:pt x="15673" y="20100"/>
                      <a:pt x="13763" y="13400"/>
                    </a:cubicBezTo>
                    <a:cubicBezTo>
                      <a:pt x="21600" y="10400"/>
                      <a:pt x="14751" y="2950"/>
                      <a:pt x="13763" y="0"/>
                    </a:cubicBezTo>
                    <a:cubicBezTo>
                      <a:pt x="12776" y="3000"/>
                      <a:pt x="5927" y="8950"/>
                      <a:pt x="12776" y="12650"/>
                    </a:cubicBezTo>
                    <a:cubicBezTo>
                      <a:pt x="4873" y="10450"/>
                      <a:pt x="1976" y="19400"/>
                      <a:pt x="0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58" name="Forma">
                <a:extLst>
                  <a:ext uri="{FF2B5EF4-FFF2-40B4-BE49-F238E27FC236}">
                    <a16:creationId xmlns:a16="http://schemas.microsoft.com/office/drawing/2014/main" id="{5F34C4FD-AE48-43F8-8545-6D47B941D8C6}"/>
                  </a:ext>
                </a:extLst>
              </p:cNvPr>
              <p:cNvSpPr/>
              <p:nvPr/>
            </p:nvSpPr>
            <p:spPr>
              <a:xfrm>
                <a:off x="6995642" y="4552950"/>
                <a:ext cx="599440" cy="8883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388" h="21600" extrusionOk="0">
                    <a:moveTo>
                      <a:pt x="2792" y="0"/>
                    </a:moveTo>
                    <a:cubicBezTo>
                      <a:pt x="2792" y="2746"/>
                      <a:pt x="-4212" y="10584"/>
                      <a:pt x="3966" y="13330"/>
                    </a:cubicBezTo>
                    <a:cubicBezTo>
                      <a:pt x="2205" y="20242"/>
                      <a:pt x="14453" y="19779"/>
                      <a:pt x="17388" y="21600"/>
                    </a:cubicBezTo>
                    <a:cubicBezTo>
                      <a:pt x="15040" y="19286"/>
                      <a:pt x="12145" y="10553"/>
                      <a:pt x="5140" y="12867"/>
                    </a:cubicBezTo>
                    <a:cubicBezTo>
                      <a:pt x="10971" y="9195"/>
                      <a:pt x="3966" y="2777"/>
                      <a:pt x="2792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59" name="Forma">
                <a:extLst>
                  <a:ext uri="{FF2B5EF4-FFF2-40B4-BE49-F238E27FC236}">
                    <a16:creationId xmlns:a16="http://schemas.microsoft.com/office/drawing/2014/main" id="{63DDAA89-3338-445B-8530-5E3F8DADBE29}"/>
                  </a:ext>
                </a:extLst>
              </p:cNvPr>
              <p:cNvSpPr/>
              <p:nvPr/>
            </p:nvSpPr>
            <p:spPr>
              <a:xfrm>
                <a:off x="7386802" y="4273550"/>
                <a:ext cx="763270" cy="7372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73" h="19578" extrusionOk="0">
                    <a:moveTo>
                      <a:pt x="0" y="0"/>
                    </a:moveTo>
                    <a:cubicBezTo>
                      <a:pt x="1011" y="3505"/>
                      <a:pt x="-2527" y="13075"/>
                      <a:pt x="5021" y="14052"/>
                    </a:cubicBezTo>
                    <a:lnTo>
                      <a:pt x="5021" y="14052"/>
                    </a:lnTo>
                    <a:cubicBezTo>
                      <a:pt x="6032" y="21600"/>
                      <a:pt x="15568" y="18567"/>
                      <a:pt x="19073" y="19578"/>
                    </a:cubicBezTo>
                    <a:cubicBezTo>
                      <a:pt x="16074" y="17556"/>
                      <a:pt x="11525" y="9031"/>
                      <a:pt x="5527" y="13546"/>
                    </a:cubicBezTo>
                    <a:cubicBezTo>
                      <a:pt x="10076" y="8020"/>
                      <a:pt x="2022" y="2999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60" name="Forma">
                <a:extLst>
                  <a:ext uri="{FF2B5EF4-FFF2-40B4-BE49-F238E27FC236}">
                    <a16:creationId xmlns:a16="http://schemas.microsoft.com/office/drawing/2014/main" id="{56962B09-5D3A-4A05-900F-C1C7DA0F6EB2}"/>
                  </a:ext>
                </a:extLst>
              </p:cNvPr>
              <p:cNvSpPr/>
              <p:nvPr/>
            </p:nvSpPr>
            <p:spPr>
              <a:xfrm>
                <a:off x="7643342" y="3968750"/>
                <a:ext cx="863600" cy="5562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7636" extrusionOk="0">
                    <a:moveTo>
                      <a:pt x="0" y="0"/>
                    </a:moveTo>
                    <a:cubicBezTo>
                      <a:pt x="1519" y="3017"/>
                      <a:pt x="506" y="14400"/>
                      <a:pt x="8032" y="13193"/>
                    </a:cubicBezTo>
                    <a:cubicBezTo>
                      <a:pt x="10564" y="21600"/>
                      <a:pt x="18596" y="15607"/>
                      <a:pt x="21600" y="15003"/>
                    </a:cubicBezTo>
                    <a:cubicBezTo>
                      <a:pt x="18596" y="14400"/>
                      <a:pt x="12555" y="6597"/>
                      <a:pt x="8505" y="12590"/>
                    </a:cubicBezTo>
                    <a:cubicBezTo>
                      <a:pt x="11070" y="5390"/>
                      <a:pt x="2531" y="2413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61" name="Forma">
                <a:extLst>
                  <a:ext uri="{FF2B5EF4-FFF2-40B4-BE49-F238E27FC236}">
                    <a16:creationId xmlns:a16="http://schemas.microsoft.com/office/drawing/2014/main" id="{2A484CEE-AC42-42CE-A5DA-30B9FF437B15}"/>
                  </a:ext>
                </a:extLst>
              </p:cNvPr>
              <p:cNvSpPr/>
              <p:nvPr/>
            </p:nvSpPr>
            <p:spPr>
              <a:xfrm>
                <a:off x="7791932" y="3575050"/>
                <a:ext cx="944245" cy="4502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6582" extrusionOk="0">
                    <a:moveTo>
                      <a:pt x="0" y="0"/>
                    </a:moveTo>
                    <a:cubicBezTo>
                      <a:pt x="1851" y="3506"/>
                      <a:pt x="3209" y="16738"/>
                      <a:pt x="9195" y="13231"/>
                    </a:cubicBezTo>
                    <a:cubicBezTo>
                      <a:pt x="12867" y="21600"/>
                      <a:pt x="18854" y="11829"/>
                      <a:pt x="21600" y="10426"/>
                    </a:cubicBezTo>
                    <a:cubicBezTo>
                      <a:pt x="18854" y="10426"/>
                      <a:pt x="11942" y="3460"/>
                      <a:pt x="9627" y="11829"/>
                    </a:cubicBezTo>
                    <a:cubicBezTo>
                      <a:pt x="10553" y="2805"/>
                      <a:pt x="2283" y="2805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62" name="Forma">
                <a:extLst>
                  <a:ext uri="{FF2B5EF4-FFF2-40B4-BE49-F238E27FC236}">
                    <a16:creationId xmlns:a16="http://schemas.microsoft.com/office/drawing/2014/main" id="{7F216722-A8E1-4AFE-80C8-33183C099552}"/>
                  </a:ext>
                </a:extLst>
              </p:cNvPr>
              <p:cNvSpPr/>
              <p:nvPr/>
            </p:nvSpPr>
            <p:spPr>
              <a:xfrm>
                <a:off x="7886547" y="3282950"/>
                <a:ext cx="824230" cy="2641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4384" extrusionOk="0">
                    <a:moveTo>
                      <a:pt x="0" y="0"/>
                    </a:moveTo>
                    <a:cubicBezTo>
                      <a:pt x="2121" y="3106"/>
                      <a:pt x="5267" y="18495"/>
                      <a:pt x="10535" y="11318"/>
                    </a:cubicBezTo>
                    <a:cubicBezTo>
                      <a:pt x="14742" y="20565"/>
                      <a:pt x="19479" y="6142"/>
                      <a:pt x="21600" y="4141"/>
                    </a:cubicBezTo>
                    <a:cubicBezTo>
                      <a:pt x="18949" y="5176"/>
                      <a:pt x="11595" y="-1035"/>
                      <a:pt x="10535" y="10283"/>
                    </a:cubicBezTo>
                    <a:cubicBezTo>
                      <a:pt x="10535" y="-1035"/>
                      <a:pt x="2651" y="2070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63" name="Forma">
                <a:extLst>
                  <a:ext uri="{FF2B5EF4-FFF2-40B4-BE49-F238E27FC236}">
                    <a16:creationId xmlns:a16="http://schemas.microsoft.com/office/drawing/2014/main" id="{C48D4183-B9B4-46C1-9507-8AEBD9B31DA8}"/>
                  </a:ext>
                </a:extLst>
              </p:cNvPr>
              <p:cNvSpPr/>
              <p:nvPr/>
            </p:nvSpPr>
            <p:spPr>
              <a:xfrm>
                <a:off x="7845907" y="2800350"/>
                <a:ext cx="763270" cy="2787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5917" extrusionOk="0">
                    <a:moveTo>
                      <a:pt x="0" y="7538"/>
                    </a:moveTo>
                    <a:cubicBezTo>
                      <a:pt x="2862" y="8626"/>
                      <a:pt x="7976" y="21600"/>
                      <a:pt x="11945" y="12974"/>
                    </a:cubicBezTo>
                    <a:cubicBezTo>
                      <a:pt x="17631" y="18411"/>
                      <a:pt x="19921" y="3262"/>
                      <a:pt x="21600" y="0"/>
                    </a:cubicBezTo>
                    <a:cubicBezTo>
                      <a:pt x="19310" y="2174"/>
                      <a:pt x="11372" y="1087"/>
                      <a:pt x="11945" y="10800"/>
                    </a:cubicBezTo>
                    <a:cubicBezTo>
                      <a:pt x="9693" y="1015"/>
                      <a:pt x="2862" y="7538"/>
                      <a:pt x="0" y="7538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64" name="Forma">
                <a:extLst>
                  <a:ext uri="{FF2B5EF4-FFF2-40B4-BE49-F238E27FC236}">
                    <a16:creationId xmlns:a16="http://schemas.microsoft.com/office/drawing/2014/main" id="{AC025A49-BE7C-4BDA-B9EC-BA811864C702}"/>
                  </a:ext>
                </a:extLst>
              </p:cNvPr>
              <p:cNvSpPr/>
              <p:nvPr/>
            </p:nvSpPr>
            <p:spPr>
              <a:xfrm>
                <a:off x="7710652" y="2279650"/>
                <a:ext cx="724535" cy="3854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6950" extrusionOk="0">
                    <a:moveTo>
                      <a:pt x="0" y="12447"/>
                    </a:moveTo>
                    <a:cubicBezTo>
                      <a:pt x="3017" y="13284"/>
                      <a:pt x="9573" y="21600"/>
                      <a:pt x="13193" y="13284"/>
                    </a:cubicBezTo>
                    <a:cubicBezTo>
                      <a:pt x="19187" y="15795"/>
                      <a:pt x="19790" y="3293"/>
                      <a:pt x="21600" y="0"/>
                    </a:cubicBezTo>
                    <a:cubicBezTo>
                      <a:pt x="19187" y="2512"/>
                      <a:pt x="10820" y="4186"/>
                      <a:pt x="12590" y="12502"/>
                    </a:cubicBezTo>
                    <a:cubicBezTo>
                      <a:pt x="9573" y="4967"/>
                      <a:pt x="2977" y="12447"/>
                      <a:pt x="0" y="12447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65" name="Forma">
                <a:extLst>
                  <a:ext uri="{FF2B5EF4-FFF2-40B4-BE49-F238E27FC236}">
                    <a16:creationId xmlns:a16="http://schemas.microsoft.com/office/drawing/2014/main" id="{031F5F30-D62E-44D1-A892-3CC144FB8AE9}"/>
                  </a:ext>
                </a:extLst>
              </p:cNvPr>
              <p:cNvSpPr/>
              <p:nvPr/>
            </p:nvSpPr>
            <p:spPr>
              <a:xfrm>
                <a:off x="7130897" y="1416050"/>
                <a:ext cx="421005" cy="471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114" h="19988" extrusionOk="0">
                    <a:moveTo>
                      <a:pt x="0" y="19988"/>
                    </a:moveTo>
                    <a:cubicBezTo>
                      <a:pt x="3484" y="19182"/>
                      <a:pt x="13819" y="21600"/>
                      <a:pt x="13819" y="13594"/>
                    </a:cubicBezTo>
                    <a:cubicBezTo>
                      <a:pt x="21600" y="11982"/>
                      <a:pt x="16432" y="3170"/>
                      <a:pt x="16432" y="0"/>
                    </a:cubicBezTo>
                    <a:cubicBezTo>
                      <a:pt x="15561" y="2418"/>
                      <a:pt x="7781" y="8812"/>
                      <a:pt x="12948" y="12788"/>
                    </a:cubicBezTo>
                    <a:cubicBezTo>
                      <a:pt x="6910" y="9564"/>
                      <a:pt x="2555" y="18376"/>
                      <a:pt x="0" y="19988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66" name="Forma">
                <a:extLst>
                  <a:ext uri="{FF2B5EF4-FFF2-40B4-BE49-F238E27FC236}">
                    <a16:creationId xmlns:a16="http://schemas.microsoft.com/office/drawing/2014/main" id="{5FF952FA-A175-4519-AE2D-934AC19E9F11}"/>
                  </a:ext>
                </a:extLst>
              </p:cNvPr>
              <p:cNvSpPr/>
              <p:nvPr/>
            </p:nvSpPr>
            <p:spPr>
              <a:xfrm>
                <a:off x="7535392" y="1924050"/>
                <a:ext cx="663575" cy="4419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042" extrusionOk="0">
                    <a:moveTo>
                      <a:pt x="0" y="16213"/>
                    </a:moveTo>
                    <a:cubicBezTo>
                      <a:pt x="3293" y="16213"/>
                      <a:pt x="11766" y="21600"/>
                      <a:pt x="14400" y="13882"/>
                    </a:cubicBezTo>
                    <a:cubicBezTo>
                      <a:pt x="21600" y="14659"/>
                      <a:pt x="20283" y="3056"/>
                      <a:pt x="21600" y="0"/>
                    </a:cubicBezTo>
                    <a:cubicBezTo>
                      <a:pt x="19624" y="2331"/>
                      <a:pt x="10493" y="6164"/>
                      <a:pt x="13741" y="13105"/>
                    </a:cubicBezTo>
                    <a:cubicBezTo>
                      <a:pt x="9790" y="6941"/>
                      <a:pt x="3249" y="14659"/>
                      <a:pt x="0" y="16213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67" name="Forma">
                <a:extLst>
                  <a:ext uri="{FF2B5EF4-FFF2-40B4-BE49-F238E27FC236}">
                    <a16:creationId xmlns:a16="http://schemas.microsoft.com/office/drawing/2014/main" id="{58698B81-B441-4357-B51B-FAF314C05523}"/>
                  </a:ext>
                </a:extLst>
              </p:cNvPr>
              <p:cNvSpPr/>
              <p:nvPr/>
            </p:nvSpPr>
            <p:spPr>
              <a:xfrm>
                <a:off x="7306157" y="1581150"/>
                <a:ext cx="562610" cy="5156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496" h="19003" extrusionOk="0">
                    <a:moveTo>
                      <a:pt x="0" y="18795"/>
                    </a:moveTo>
                    <a:cubicBezTo>
                      <a:pt x="3506" y="18094"/>
                      <a:pt x="13231" y="21600"/>
                      <a:pt x="13932" y="13932"/>
                    </a:cubicBezTo>
                    <a:lnTo>
                      <a:pt x="13932" y="13932"/>
                    </a:lnTo>
                    <a:cubicBezTo>
                      <a:pt x="21600" y="13231"/>
                      <a:pt x="18795" y="3460"/>
                      <a:pt x="19496" y="0"/>
                    </a:cubicBezTo>
                    <a:cubicBezTo>
                      <a:pt x="17392" y="2805"/>
                      <a:pt x="9023" y="7668"/>
                      <a:pt x="13932" y="13231"/>
                    </a:cubicBezTo>
                    <a:cubicBezTo>
                      <a:pt x="8369" y="9023"/>
                      <a:pt x="2758" y="17392"/>
                      <a:pt x="0" y="18795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 dirty="0"/>
              </a:p>
            </p:txBody>
          </p:sp>
        </p:grpSp>
        <p:grpSp>
          <p:nvGrpSpPr>
            <p:cNvPr id="119" name="Agrupar 118">
              <a:extLst>
                <a:ext uri="{FF2B5EF4-FFF2-40B4-BE49-F238E27FC236}">
                  <a16:creationId xmlns:a16="http://schemas.microsoft.com/office/drawing/2014/main" id="{E4E89095-F221-4F1F-AA1B-2551B38CC031}"/>
                </a:ext>
              </a:extLst>
            </p:cNvPr>
            <p:cNvGrpSpPr/>
            <p:nvPr/>
          </p:nvGrpSpPr>
          <p:grpSpPr>
            <a:xfrm flipH="1">
              <a:off x="2882327" y="2772956"/>
              <a:ext cx="1558182" cy="3150971"/>
              <a:chOff x="6455892" y="1225550"/>
              <a:chExt cx="2280285" cy="4501515"/>
            </a:xfrm>
            <a:grpFill/>
          </p:grpSpPr>
          <p:sp>
            <p:nvSpPr>
              <p:cNvPr id="120" name="Forma">
                <a:extLst>
                  <a:ext uri="{FF2B5EF4-FFF2-40B4-BE49-F238E27FC236}">
                    <a16:creationId xmlns:a16="http://schemas.microsoft.com/office/drawing/2014/main" id="{D97A218C-C60A-4226-B3C6-44BB875FE96E}"/>
                  </a:ext>
                </a:extLst>
              </p:cNvPr>
              <p:cNvSpPr/>
              <p:nvPr/>
            </p:nvSpPr>
            <p:spPr>
              <a:xfrm>
                <a:off x="6617817" y="1352550"/>
                <a:ext cx="42354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4997" extrusionOk="0">
                    <a:moveTo>
                      <a:pt x="21531" y="13430"/>
                    </a:moveTo>
                    <a:cubicBezTo>
                      <a:pt x="19468" y="11751"/>
                      <a:pt x="17404" y="10072"/>
                      <a:pt x="15409" y="8393"/>
                    </a:cubicBezTo>
                    <a:cubicBezTo>
                      <a:pt x="13345" y="-3246"/>
                      <a:pt x="3096" y="1678"/>
                      <a:pt x="0" y="0"/>
                    </a:cubicBezTo>
                    <a:cubicBezTo>
                      <a:pt x="3096" y="3357"/>
                      <a:pt x="10250" y="18354"/>
                      <a:pt x="15409" y="11639"/>
                    </a:cubicBezTo>
                    <a:cubicBezTo>
                      <a:pt x="17473" y="11639"/>
                      <a:pt x="19536" y="13318"/>
                      <a:pt x="20568" y="14996"/>
                    </a:cubicBezTo>
                    <a:cubicBezTo>
                      <a:pt x="21600" y="14996"/>
                      <a:pt x="21600" y="14996"/>
                      <a:pt x="21600" y="14996"/>
                    </a:cubicBezTo>
                    <a:cubicBezTo>
                      <a:pt x="21531" y="13430"/>
                      <a:pt x="21531" y="13430"/>
                      <a:pt x="21531" y="1343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21" name="Forma">
                <a:extLst>
                  <a:ext uri="{FF2B5EF4-FFF2-40B4-BE49-F238E27FC236}">
                    <a16:creationId xmlns:a16="http://schemas.microsoft.com/office/drawing/2014/main" id="{E4178110-F771-4F5D-8E87-3470E95BA018}"/>
                  </a:ext>
                </a:extLst>
              </p:cNvPr>
              <p:cNvSpPr/>
              <p:nvPr/>
            </p:nvSpPr>
            <p:spPr>
              <a:xfrm>
                <a:off x="7170902" y="1568450"/>
                <a:ext cx="180340" cy="1136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000"/>
                    </a:moveTo>
                    <a:cubicBezTo>
                      <a:pt x="14346" y="10800"/>
                      <a:pt x="9510" y="3600"/>
                      <a:pt x="2418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600"/>
                    </a:lnTo>
                    <a:cubicBezTo>
                      <a:pt x="7254" y="10800"/>
                      <a:pt x="12090" y="14400"/>
                      <a:pt x="19182" y="21600"/>
                    </a:cubicBezTo>
                    <a:lnTo>
                      <a:pt x="21600" y="21600"/>
                    </a:lnTo>
                    <a:cubicBezTo>
                      <a:pt x="21600" y="18000"/>
                      <a:pt x="21600" y="18000"/>
                      <a:pt x="21600" y="180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22" name="Forma">
                <a:extLst>
                  <a:ext uri="{FF2B5EF4-FFF2-40B4-BE49-F238E27FC236}">
                    <a16:creationId xmlns:a16="http://schemas.microsoft.com/office/drawing/2014/main" id="{649F11C7-F3E5-46F1-98A4-9CF4D7B37101}"/>
                  </a:ext>
                </a:extLst>
              </p:cNvPr>
              <p:cNvSpPr/>
              <p:nvPr/>
            </p:nvSpPr>
            <p:spPr>
              <a:xfrm>
                <a:off x="7468082" y="1746250"/>
                <a:ext cx="160020" cy="1314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77"/>
                    </a:moveTo>
                    <a:cubicBezTo>
                      <a:pt x="16155" y="9346"/>
                      <a:pt x="10709" y="3115"/>
                      <a:pt x="2723" y="0"/>
                    </a:cubicBezTo>
                    <a:cubicBezTo>
                      <a:pt x="2723" y="0"/>
                      <a:pt x="2723" y="0"/>
                      <a:pt x="0" y="0"/>
                    </a:cubicBezTo>
                    <a:cubicBezTo>
                      <a:pt x="0" y="3115"/>
                      <a:pt x="0" y="3115"/>
                      <a:pt x="0" y="3115"/>
                    </a:cubicBezTo>
                    <a:cubicBezTo>
                      <a:pt x="5445" y="9346"/>
                      <a:pt x="10891" y="15577"/>
                      <a:pt x="16155" y="21600"/>
                    </a:cubicBezTo>
                    <a:cubicBezTo>
                      <a:pt x="18877" y="21600"/>
                      <a:pt x="18877" y="21600"/>
                      <a:pt x="21600" y="21600"/>
                    </a:cubicBezTo>
                    <a:cubicBezTo>
                      <a:pt x="21600" y="18692"/>
                      <a:pt x="21600" y="15577"/>
                      <a:pt x="21600" y="15577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23" name="Forma">
                <a:extLst>
                  <a:ext uri="{FF2B5EF4-FFF2-40B4-BE49-F238E27FC236}">
                    <a16:creationId xmlns:a16="http://schemas.microsoft.com/office/drawing/2014/main" id="{AAC00D06-E5CF-4FD9-843F-E47F810BE6B5}"/>
                  </a:ext>
                </a:extLst>
              </p:cNvPr>
              <p:cNvSpPr/>
              <p:nvPr/>
            </p:nvSpPr>
            <p:spPr>
              <a:xfrm>
                <a:off x="7724622" y="1974850"/>
                <a:ext cx="16192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420" y="16764"/>
                    </a:moveTo>
                    <a:lnTo>
                      <a:pt x="21420" y="16764"/>
                    </a:lnTo>
                    <a:cubicBezTo>
                      <a:pt x="16020" y="9510"/>
                      <a:pt x="10620" y="4675"/>
                      <a:pt x="5400" y="0"/>
                    </a:cubicBezTo>
                    <a:lnTo>
                      <a:pt x="2700" y="2418"/>
                    </a:lnTo>
                    <a:cubicBezTo>
                      <a:pt x="2700" y="2418"/>
                      <a:pt x="2700" y="4836"/>
                      <a:pt x="0" y="4836"/>
                    </a:cubicBezTo>
                    <a:cubicBezTo>
                      <a:pt x="5400" y="9672"/>
                      <a:pt x="10800" y="14507"/>
                      <a:pt x="13500" y="19182"/>
                    </a:cubicBezTo>
                    <a:cubicBezTo>
                      <a:pt x="16200" y="19182"/>
                      <a:pt x="16200" y="19182"/>
                      <a:pt x="16200" y="19182"/>
                    </a:cubicBezTo>
                    <a:cubicBezTo>
                      <a:pt x="18900" y="21600"/>
                      <a:pt x="18900" y="21600"/>
                      <a:pt x="21600" y="21600"/>
                    </a:cubicBezTo>
                    <a:cubicBezTo>
                      <a:pt x="21420" y="19182"/>
                      <a:pt x="21420" y="19182"/>
                      <a:pt x="21420" y="1676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24" name="Forma">
                <a:extLst>
                  <a:ext uri="{FF2B5EF4-FFF2-40B4-BE49-F238E27FC236}">
                    <a16:creationId xmlns:a16="http://schemas.microsoft.com/office/drawing/2014/main" id="{A391334A-489C-44E5-831E-1E99BB8E4664}"/>
                  </a:ext>
                </a:extLst>
              </p:cNvPr>
              <p:cNvSpPr/>
              <p:nvPr/>
            </p:nvSpPr>
            <p:spPr>
              <a:xfrm>
                <a:off x="7967192" y="2305050"/>
                <a:ext cx="14160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764"/>
                    </a:moveTo>
                    <a:cubicBezTo>
                      <a:pt x="18514" y="11928"/>
                      <a:pt x="12343" y="4675"/>
                      <a:pt x="9257" y="0"/>
                    </a:cubicBezTo>
                    <a:cubicBezTo>
                      <a:pt x="6171" y="0"/>
                      <a:pt x="6171" y="0"/>
                      <a:pt x="3086" y="0"/>
                    </a:cubicBezTo>
                    <a:cubicBezTo>
                      <a:pt x="3086" y="2418"/>
                      <a:pt x="3086" y="2418"/>
                      <a:pt x="0" y="4836"/>
                    </a:cubicBezTo>
                    <a:cubicBezTo>
                      <a:pt x="6171" y="9672"/>
                      <a:pt x="9257" y="14507"/>
                      <a:pt x="12343" y="19182"/>
                    </a:cubicBezTo>
                    <a:lnTo>
                      <a:pt x="12343" y="19182"/>
                    </a:lnTo>
                    <a:cubicBezTo>
                      <a:pt x="15429" y="21600"/>
                      <a:pt x="18514" y="21600"/>
                      <a:pt x="18514" y="21600"/>
                    </a:cubicBezTo>
                    <a:cubicBezTo>
                      <a:pt x="18514" y="21600"/>
                      <a:pt x="21600" y="19182"/>
                      <a:pt x="21600" y="1676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25" name="Forma">
                <a:extLst>
                  <a:ext uri="{FF2B5EF4-FFF2-40B4-BE49-F238E27FC236}">
                    <a16:creationId xmlns:a16="http://schemas.microsoft.com/office/drawing/2014/main" id="{CCB2D304-1AC4-4AD3-BC70-27CF4EA38EFA}"/>
                  </a:ext>
                </a:extLst>
              </p:cNvPr>
              <p:cNvSpPr/>
              <p:nvPr/>
            </p:nvSpPr>
            <p:spPr>
              <a:xfrm>
                <a:off x="8129117" y="2622550"/>
                <a:ext cx="141605" cy="2647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050"/>
                    </a:moveTo>
                    <a:cubicBezTo>
                      <a:pt x="18514" y="13849"/>
                      <a:pt x="15429" y="6201"/>
                      <a:pt x="9257" y="0"/>
                    </a:cubicBezTo>
                    <a:cubicBezTo>
                      <a:pt x="9257" y="0"/>
                      <a:pt x="6171" y="0"/>
                      <a:pt x="3086" y="0"/>
                    </a:cubicBezTo>
                    <a:cubicBezTo>
                      <a:pt x="3086" y="1550"/>
                      <a:pt x="3086" y="1550"/>
                      <a:pt x="0" y="3100"/>
                    </a:cubicBezTo>
                    <a:cubicBezTo>
                      <a:pt x="6171" y="7751"/>
                      <a:pt x="9257" y="13849"/>
                      <a:pt x="12343" y="20050"/>
                    </a:cubicBezTo>
                    <a:lnTo>
                      <a:pt x="12343" y="20050"/>
                    </a:lnTo>
                    <a:cubicBezTo>
                      <a:pt x="15429" y="21600"/>
                      <a:pt x="15429" y="21600"/>
                      <a:pt x="18514" y="21600"/>
                    </a:cubicBezTo>
                    <a:lnTo>
                      <a:pt x="21600" y="20050"/>
                    </a:ln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26" name="Forma">
                <a:extLst>
                  <a:ext uri="{FF2B5EF4-FFF2-40B4-BE49-F238E27FC236}">
                    <a16:creationId xmlns:a16="http://schemas.microsoft.com/office/drawing/2014/main" id="{17CCD224-CCD6-4CA1-BE99-302B012751E9}"/>
                  </a:ext>
                </a:extLst>
              </p:cNvPr>
              <p:cNvSpPr/>
              <p:nvPr/>
            </p:nvSpPr>
            <p:spPr>
              <a:xfrm>
                <a:off x="8251037" y="3054350"/>
                <a:ext cx="80645" cy="321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324"/>
                    </a:moveTo>
                    <a:cubicBezTo>
                      <a:pt x="21600" y="19049"/>
                      <a:pt x="21600" y="17773"/>
                      <a:pt x="21600" y="16498"/>
                    </a:cubicBezTo>
                    <a:cubicBezTo>
                      <a:pt x="21600" y="11395"/>
                      <a:pt x="16200" y="6378"/>
                      <a:pt x="16200" y="1276"/>
                    </a:cubicBezTo>
                    <a:cubicBezTo>
                      <a:pt x="10800" y="1276"/>
                      <a:pt x="10800" y="1276"/>
                      <a:pt x="5400" y="0"/>
                    </a:cubicBezTo>
                    <a:cubicBezTo>
                      <a:pt x="5400" y="1276"/>
                      <a:pt x="0" y="1276"/>
                      <a:pt x="0" y="2551"/>
                    </a:cubicBezTo>
                    <a:cubicBezTo>
                      <a:pt x="0" y="6378"/>
                      <a:pt x="5400" y="11395"/>
                      <a:pt x="5400" y="16498"/>
                    </a:cubicBezTo>
                    <a:cubicBezTo>
                      <a:pt x="5400" y="17773"/>
                      <a:pt x="5400" y="17773"/>
                      <a:pt x="5400" y="19049"/>
                    </a:cubicBezTo>
                    <a:lnTo>
                      <a:pt x="5400" y="19049"/>
                    </a:lnTo>
                    <a:cubicBezTo>
                      <a:pt x="5400" y="20324"/>
                      <a:pt x="10800" y="20324"/>
                      <a:pt x="10800" y="21600"/>
                    </a:cubicBezTo>
                    <a:cubicBezTo>
                      <a:pt x="16200" y="21600"/>
                      <a:pt x="16200" y="20324"/>
                      <a:pt x="21600" y="20324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27" name="Forma">
                <a:extLst>
                  <a:ext uri="{FF2B5EF4-FFF2-40B4-BE49-F238E27FC236}">
                    <a16:creationId xmlns:a16="http://schemas.microsoft.com/office/drawing/2014/main" id="{4ECBDF48-C3BC-4178-8F8C-2902DD32F8FE}"/>
                  </a:ext>
                </a:extLst>
              </p:cNvPr>
              <p:cNvSpPr/>
              <p:nvPr/>
            </p:nvSpPr>
            <p:spPr>
              <a:xfrm>
                <a:off x="8210397" y="3536950"/>
                <a:ext cx="100965" cy="2647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960" y="20050"/>
                    </a:moveTo>
                    <a:cubicBezTo>
                      <a:pt x="17280" y="13849"/>
                      <a:pt x="21600" y="7751"/>
                      <a:pt x="21600" y="1550"/>
                    </a:cubicBezTo>
                    <a:cubicBezTo>
                      <a:pt x="21600" y="1550"/>
                      <a:pt x="17280" y="1550"/>
                      <a:pt x="17280" y="0"/>
                    </a:cubicBezTo>
                    <a:cubicBezTo>
                      <a:pt x="12960" y="1550"/>
                      <a:pt x="8640" y="1550"/>
                      <a:pt x="8640" y="1550"/>
                    </a:cubicBezTo>
                    <a:cubicBezTo>
                      <a:pt x="8640" y="7751"/>
                      <a:pt x="4320" y="12299"/>
                      <a:pt x="0" y="16949"/>
                    </a:cubicBezTo>
                    <a:cubicBezTo>
                      <a:pt x="4320" y="18500"/>
                      <a:pt x="4320" y="20050"/>
                      <a:pt x="4320" y="21600"/>
                    </a:cubicBezTo>
                    <a:cubicBezTo>
                      <a:pt x="8640" y="20050"/>
                      <a:pt x="12960" y="20050"/>
                      <a:pt x="12960" y="2005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28" name="Forma">
                <a:extLst>
                  <a:ext uri="{FF2B5EF4-FFF2-40B4-BE49-F238E27FC236}">
                    <a16:creationId xmlns:a16="http://schemas.microsoft.com/office/drawing/2014/main" id="{83FBAB4F-E0F7-47BD-9552-C80B5D36E1B5}"/>
                  </a:ext>
                </a:extLst>
              </p:cNvPr>
              <p:cNvSpPr/>
              <p:nvPr/>
            </p:nvSpPr>
            <p:spPr>
              <a:xfrm>
                <a:off x="8035137" y="3968750"/>
                <a:ext cx="180340" cy="3028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54" y="21600"/>
                    </a:moveTo>
                    <a:cubicBezTo>
                      <a:pt x="12090" y="14822"/>
                      <a:pt x="16925" y="8134"/>
                      <a:pt x="21600" y="1356"/>
                    </a:cubicBezTo>
                    <a:cubicBezTo>
                      <a:pt x="19182" y="1356"/>
                      <a:pt x="19182" y="1356"/>
                      <a:pt x="19182" y="0"/>
                    </a:cubicBezTo>
                    <a:cubicBezTo>
                      <a:pt x="16764" y="0"/>
                      <a:pt x="14346" y="0"/>
                      <a:pt x="14346" y="1356"/>
                    </a:cubicBezTo>
                    <a:cubicBezTo>
                      <a:pt x="9510" y="6778"/>
                      <a:pt x="4675" y="13466"/>
                      <a:pt x="0" y="18889"/>
                    </a:cubicBezTo>
                    <a:cubicBezTo>
                      <a:pt x="0" y="20244"/>
                      <a:pt x="0" y="21600"/>
                      <a:pt x="0" y="21600"/>
                    </a:cubicBezTo>
                    <a:cubicBezTo>
                      <a:pt x="2418" y="21600"/>
                      <a:pt x="4836" y="21600"/>
                      <a:pt x="7254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29" name="Forma">
                <a:extLst>
                  <a:ext uri="{FF2B5EF4-FFF2-40B4-BE49-F238E27FC236}">
                    <a16:creationId xmlns:a16="http://schemas.microsoft.com/office/drawing/2014/main" id="{C9E7B6C5-D798-49B8-BBFC-7ECBF6FE01E9}"/>
                  </a:ext>
                </a:extLst>
              </p:cNvPr>
              <p:cNvSpPr/>
              <p:nvPr/>
            </p:nvSpPr>
            <p:spPr>
              <a:xfrm>
                <a:off x="7683982" y="4425950"/>
                <a:ext cx="281940" cy="2838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651" y="21600"/>
                    </a:moveTo>
                    <a:cubicBezTo>
                      <a:pt x="10852" y="15814"/>
                      <a:pt x="15399" y="8679"/>
                      <a:pt x="21600" y="2893"/>
                    </a:cubicBezTo>
                    <a:cubicBezTo>
                      <a:pt x="20050" y="1446"/>
                      <a:pt x="20050" y="1446"/>
                      <a:pt x="20050" y="0"/>
                    </a:cubicBezTo>
                    <a:cubicBezTo>
                      <a:pt x="18500" y="0"/>
                      <a:pt x="16949" y="0"/>
                      <a:pt x="16949" y="0"/>
                    </a:cubicBezTo>
                    <a:cubicBezTo>
                      <a:pt x="12299" y="7232"/>
                      <a:pt x="6201" y="12921"/>
                      <a:pt x="1550" y="18707"/>
                    </a:cubicBezTo>
                    <a:cubicBezTo>
                      <a:pt x="1550" y="18707"/>
                      <a:pt x="1550" y="20154"/>
                      <a:pt x="0" y="21600"/>
                    </a:cubicBezTo>
                    <a:cubicBezTo>
                      <a:pt x="1550" y="21600"/>
                      <a:pt x="3100" y="21600"/>
                      <a:pt x="4651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30" name="Forma">
                <a:extLst>
                  <a:ext uri="{FF2B5EF4-FFF2-40B4-BE49-F238E27FC236}">
                    <a16:creationId xmlns:a16="http://schemas.microsoft.com/office/drawing/2014/main" id="{AEAAD40E-F97B-45E3-9EDA-B9B7D668067D}"/>
                  </a:ext>
                </a:extLst>
              </p:cNvPr>
              <p:cNvSpPr/>
              <p:nvPr/>
            </p:nvSpPr>
            <p:spPr>
              <a:xfrm>
                <a:off x="7252182" y="4819650"/>
                <a:ext cx="321945" cy="2266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067" y="21600"/>
                    </a:moveTo>
                    <a:cubicBezTo>
                      <a:pt x="9490" y="16170"/>
                      <a:pt x="16177" y="10860"/>
                      <a:pt x="21600" y="3620"/>
                    </a:cubicBezTo>
                    <a:lnTo>
                      <a:pt x="21600" y="1810"/>
                    </a:lnTo>
                    <a:cubicBezTo>
                      <a:pt x="20244" y="0"/>
                      <a:pt x="18889" y="0"/>
                      <a:pt x="18889" y="0"/>
                    </a:cubicBezTo>
                    <a:cubicBezTo>
                      <a:pt x="13466" y="5430"/>
                      <a:pt x="8134" y="10740"/>
                      <a:pt x="1356" y="16170"/>
                    </a:cubicBezTo>
                    <a:cubicBezTo>
                      <a:pt x="1356" y="17980"/>
                      <a:pt x="1356" y="19790"/>
                      <a:pt x="0" y="21600"/>
                    </a:cubicBezTo>
                    <a:cubicBezTo>
                      <a:pt x="1356" y="21600"/>
                      <a:pt x="2711" y="21600"/>
                      <a:pt x="4067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31" name="Forma">
                <a:extLst>
                  <a:ext uri="{FF2B5EF4-FFF2-40B4-BE49-F238E27FC236}">
                    <a16:creationId xmlns:a16="http://schemas.microsoft.com/office/drawing/2014/main" id="{B9AF3DA0-292F-4923-86A8-2B75B786781E}"/>
                  </a:ext>
                </a:extLst>
              </p:cNvPr>
              <p:cNvSpPr/>
              <p:nvPr/>
            </p:nvSpPr>
            <p:spPr>
              <a:xfrm>
                <a:off x="6658457" y="5099050"/>
                <a:ext cx="422275" cy="169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70" y="21600"/>
                    </a:moveTo>
                    <a:cubicBezTo>
                      <a:pt x="9247" y="16764"/>
                      <a:pt x="15458" y="11928"/>
                      <a:pt x="21600" y="7254"/>
                    </a:cubicBezTo>
                    <a:cubicBezTo>
                      <a:pt x="21600" y="4836"/>
                      <a:pt x="21600" y="2418"/>
                      <a:pt x="21600" y="2418"/>
                    </a:cubicBezTo>
                    <a:cubicBezTo>
                      <a:pt x="20565" y="2418"/>
                      <a:pt x="20565" y="0"/>
                      <a:pt x="19530" y="0"/>
                    </a:cubicBezTo>
                    <a:cubicBezTo>
                      <a:pt x="14354" y="4836"/>
                      <a:pt x="8212" y="9672"/>
                      <a:pt x="2070" y="14346"/>
                    </a:cubicBezTo>
                    <a:cubicBezTo>
                      <a:pt x="1035" y="16764"/>
                      <a:pt x="1035" y="16764"/>
                      <a:pt x="0" y="19182"/>
                    </a:cubicBezTo>
                    <a:cubicBezTo>
                      <a:pt x="1035" y="19182"/>
                      <a:pt x="2070" y="21600"/>
                      <a:pt x="2070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32" name="Forma">
                <a:extLst>
                  <a:ext uri="{FF2B5EF4-FFF2-40B4-BE49-F238E27FC236}">
                    <a16:creationId xmlns:a16="http://schemas.microsoft.com/office/drawing/2014/main" id="{11EFF6C9-AAE7-4B11-8CC1-37B6FE4AB4E2}"/>
                  </a:ext>
                </a:extLst>
              </p:cNvPr>
              <p:cNvSpPr/>
              <p:nvPr/>
            </p:nvSpPr>
            <p:spPr>
              <a:xfrm>
                <a:off x="6455892" y="4743450"/>
                <a:ext cx="429895" cy="9836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5940" h="21600" extrusionOk="0">
                    <a:moveTo>
                      <a:pt x="8490" y="0"/>
                    </a:moveTo>
                    <a:cubicBezTo>
                      <a:pt x="6240" y="2481"/>
                      <a:pt x="-5660" y="7469"/>
                      <a:pt x="3290" y="11622"/>
                    </a:cubicBezTo>
                    <a:cubicBezTo>
                      <a:pt x="-1910" y="17447"/>
                      <a:pt x="12990" y="19510"/>
                      <a:pt x="15940" y="21600"/>
                    </a:cubicBezTo>
                    <a:cubicBezTo>
                      <a:pt x="13690" y="19119"/>
                      <a:pt x="14440" y="11204"/>
                      <a:pt x="4040" y="11622"/>
                    </a:cubicBezTo>
                    <a:cubicBezTo>
                      <a:pt x="14440" y="9978"/>
                      <a:pt x="7740" y="2508"/>
                      <a:pt x="849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33" name="Forma">
                <a:extLst>
                  <a:ext uri="{FF2B5EF4-FFF2-40B4-BE49-F238E27FC236}">
                    <a16:creationId xmlns:a16="http://schemas.microsoft.com/office/drawing/2014/main" id="{294FAB95-8D3E-4C91-A0A4-52A193257C20}"/>
                  </a:ext>
                </a:extLst>
              </p:cNvPr>
              <p:cNvSpPr/>
              <p:nvPr/>
            </p:nvSpPr>
            <p:spPr>
              <a:xfrm>
                <a:off x="6861022" y="1225550"/>
                <a:ext cx="358140" cy="5480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476" h="21600" extrusionOk="0">
                    <a:moveTo>
                      <a:pt x="0" y="21600"/>
                    </a:moveTo>
                    <a:cubicBezTo>
                      <a:pt x="2963" y="20100"/>
                      <a:pt x="15673" y="20100"/>
                      <a:pt x="13763" y="13400"/>
                    </a:cubicBezTo>
                    <a:cubicBezTo>
                      <a:pt x="21600" y="10400"/>
                      <a:pt x="14751" y="2950"/>
                      <a:pt x="13763" y="0"/>
                    </a:cubicBezTo>
                    <a:cubicBezTo>
                      <a:pt x="12776" y="3000"/>
                      <a:pt x="5927" y="8950"/>
                      <a:pt x="12776" y="12650"/>
                    </a:cubicBezTo>
                    <a:cubicBezTo>
                      <a:pt x="4873" y="10450"/>
                      <a:pt x="1976" y="19400"/>
                      <a:pt x="0" y="2160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34" name="Forma">
                <a:extLst>
                  <a:ext uri="{FF2B5EF4-FFF2-40B4-BE49-F238E27FC236}">
                    <a16:creationId xmlns:a16="http://schemas.microsoft.com/office/drawing/2014/main" id="{67A603C5-52AF-47EE-86EC-0E25FA844AF2}"/>
                  </a:ext>
                </a:extLst>
              </p:cNvPr>
              <p:cNvSpPr/>
              <p:nvPr/>
            </p:nvSpPr>
            <p:spPr>
              <a:xfrm>
                <a:off x="6995642" y="4552950"/>
                <a:ext cx="599440" cy="8883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388" h="21600" extrusionOk="0">
                    <a:moveTo>
                      <a:pt x="2792" y="0"/>
                    </a:moveTo>
                    <a:cubicBezTo>
                      <a:pt x="2792" y="2746"/>
                      <a:pt x="-4212" y="10584"/>
                      <a:pt x="3966" y="13330"/>
                    </a:cubicBezTo>
                    <a:cubicBezTo>
                      <a:pt x="2205" y="20242"/>
                      <a:pt x="14453" y="19779"/>
                      <a:pt x="17388" y="21600"/>
                    </a:cubicBezTo>
                    <a:cubicBezTo>
                      <a:pt x="15040" y="19286"/>
                      <a:pt x="12145" y="10553"/>
                      <a:pt x="5140" y="12867"/>
                    </a:cubicBezTo>
                    <a:cubicBezTo>
                      <a:pt x="10971" y="9195"/>
                      <a:pt x="3966" y="2777"/>
                      <a:pt x="2792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35" name="Forma">
                <a:extLst>
                  <a:ext uri="{FF2B5EF4-FFF2-40B4-BE49-F238E27FC236}">
                    <a16:creationId xmlns:a16="http://schemas.microsoft.com/office/drawing/2014/main" id="{985863DD-C596-4EF3-B0B2-CA5477EC76D7}"/>
                  </a:ext>
                </a:extLst>
              </p:cNvPr>
              <p:cNvSpPr/>
              <p:nvPr/>
            </p:nvSpPr>
            <p:spPr>
              <a:xfrm>
                <a:off x="7386802" y="4273550"/>
                <a:ext cx="763270" cy="7372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73" h="19578" extrusionOk="0">
                    <a:moveTo>
                      <a:pt x="0" y="0"/>
                    </a:moveTo>
                    <a:cubicBezTo>
                      <a:pt x="1011" y="3505"/>
                      <a:pt x="-2527" y="13075"/>
                      <a:pt x="5021" y="14052"/>
                    </a:cubicBezTo>
                    <a:lnTo>
                      <a:pt x="5021" y="14052"/>
                    </a:lnTo>
                    <a:cubicBezTo>
                      <a:pt x="6032" y="21600"/>
                      <a:pt x="15568" y="18567"/>
                      <a:pt x="19073" y="19578"/>
                    </a:cubicBezTo>
                    <a:cubicBezTo>
                      <a:pt x="16074" y="17556"/>
                      <a:pt x="11525" y="9031"/>
                      <a:pt x="5527" y="13546"/>
                    </a:cubicBezTo>
                    <a:cubicBezTo>
                      <a:pt x="10076" y="8020"/>
                      <a:pt x="2022" y="2999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36" name="Forma">
                <a:extLst>
                  <a:ext uri="{FF2B5EF4-FFF2-40B4-BE49-F238E27FC236}">
                    <a16:creationId xmlns:a16="http://schemas.microsoft.com/office/drawing/2014/main" id="{BF9A2BB0-076A-45DB-A168-E569D9F957E9}"/>
                  </a:ext>
                </a:extLst>
              </p:cNvPr>
              <p:cNvSpPr/>
              <p:nvPr/>
            </p:nvSpPr>
            <p:spPr>
              <a:xfrm>
                <a:off x="7643342" y="3968750"/>
                <a:ext cx="863600" cy="5562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7636" extrusionOk="0">
                    <a:moveTo>
                      <a:pt x="0" y="0"/>
                    </a:moveTo>
                    <a:cubicBezTo>
                      <a:pt x="1519" y="3017"/>
                      <a:pt x="506" y="14400"/>
                      <a:pt x="8032" y="13193"/>
                    </a:cubicBezTo>
                    <a:cubicBezTo>
                      <a:pt x="10564" y="21600"/>
                      <a:pt x="18596" y="15607"/>
                      <a:pt x="21600" y="15003"/>
                    </a:cubicBezTo>
                    <a:cubicBezTo>
                      <a:pt x="18596" y="14400"/>
                      <a:pt x="12555" y="6597"/>
                      <a:pt x="8505" y="12590"/>
                    </a:cubicBezTo>
                    <a:cubicBezTo>
                      <a:pt x="11070" y="5390"/>
                      <a:pt x="2531" y="2413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37" name="Forma">
                <a:extLst>
                  <a:ext uri="{FF2B5EF4-FFF2-40B4-BE49-F238E27FC236}">
                    <a16:creationId xmlns:a16="http://schemas.microsoft.com/office/drawing/2014/main" id="{55C1E1E9-60AE-4872-B2E1-288440F69127}"/>
                  </a:ext>
                </a:extLst>
              </p:cNvPr>
              <p:cNvSpPr/>
              <p:nvPr/>
            </p:nvSpPr>
            <p:spPr>
              <a:xfrm>
                <a:off x="7791932" y="3575050"/>
                <a:ext cx="944245" cy="4502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6582" extrusionOk="0">
                    <a:moveTo>
                      <a:pt x="0" y="0"/>
                    </a:moveTo>
                    <a:cubicBezTo>
                      <a:pt x="1851" y="3506"/>
                      <a:pt x="3209" y="16738"/>
                      <a:pt x="9195" y="13231"/>
                    </a:cubicBezTo>
                    <a:cubicBezTo>
                      <a:pt x="12867" y="21600"/>
                      <a:pt x="18854" y="11829"/>
                      <a:pt x="21600" y="10426"/>
                    </a:cubicBezTo>
                    <a:cubicBezTo>
                      <a:pt x="18854" y="10426"/>
                      <a:pt x="11942" y="3460"/>
                      <a:pt x="9627" y="11829"/>
                    </a:cubicBezTo>
                    <a:cubicBezTo>
                      <a:pt x="10553" y="2805"/>
                      <a:pt x="2283" y="2805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38" name="Forma">
                <a:extLst>
                  <a:ext uri="{FF2B5EF4-FFF2-40B4-BE49-F238E27FC236}">
                    <a16:creationId xmlns:a16="http://schemas.microsoft.com/office/drawing/2014/main" id="{53B5DF0E-E1DB-41EF-8DBF-DE1C87281474}"/>
                  </a:ext>
                </a:extLst>
              </p:cNvPr>
              <p:cNvSpPr/>
              <p:nvPr/>
            </p:nvSpPr>
            <p:spPr>
              <a:xfrm>
                <a:off x="7886547" y="3282950"/>
                <a:ext cx="824230" cy="2641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4384" extrusionOk="0">
                    <a:moveTo>
                      <a:pt x="0" y="0"/>
                    </a:moveTo>
                    <a:cubicBezTo>
                      <a:pt x="2121" y="3106"/>
                      <a:pt x="5267" y="18495"/>
                      <a:pt x="10535" y="11318"/>
                    </a:cubicBezTo>
                    <a:cubicBezTo>
                      <a:pt x="14742" y="20565"/>
                      <a:pt x="19479" y="6142"/>
                      <a:pt x="21600" y="4141"/>
                    </a:cubicBezTo>
                    <a:cubicBezTo>
                      <a:pt x="18949" y="5176"/>
                      <a:pt x="11595" y="-1035"/>
                      <a:pt x="10535" y="10283"/>
                    </a:cubicBezTo>
                    <a:cubicBezTo>
                      <a:pt x="10535" y="-1035"/>
                      <a:pt x="2651" y="2070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39" name="Forma">
                <a:extLst>
                  <a:ext uri="{FF2B5EF4-FFF2-40B4-BE49-F238E27FC236}">
                    <a16:creationId xmlns:a16="http://schemas.microsoft.com/office/drawing/2014/main" id="{18085081-CB89-4A80-B625-087471C58D82}"/>
                  </a:ext>
                </a:extLst>
              </p:cNvPr>
              <p:cNvSpPr/>
              <p:nvPr/>
            </p:nvSpPr>
            <p:spPr>
              <a:xfrm>
                <a:off x="7845907" y="2800350"/>
                <a:ext cx="763270" cy="2787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5917" extrusionOk="0">
                    <a:moveTo>
                      <a:pt x="0" y="7538"/>
                    </a:moveTo>
                    <a:cubicBezTo>
                      <a:pt x="2862" y="8626"/>
                      <a:pt x="7976" y="21600"/>
                      <a:pt x="11945" y="12974"/>
                    </a:cubicBezTo>
                    <a:cubicBezTo>
                      <a:pt x="17631" y="18411"/>
                      <a:pt x="19921" y="3262"/>
                      <a:pt x="21600" y="0"/>
                    </a:cubicBezTo>
                    <a:cubicBezTo>
                      <a:pt x="19310" y="2174"/>
                      <a:pt x="11372" y="1087"/>
                      <a:pt x="11945" y="10800"/>
                    </a:cubicBezTo>
                    <a:cubicBezTo>
                      <a:pt x="9693" y="1015"/>
                      <a:pt x="2862" y="7538"/>
                      <a:pt x="0" y="7538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40" name="Forma">
                <a:extLst>
                  <a:ext uri="{FF2B5EF4-FFF2-40B4-BE49-F238E27FC236}">
                    <a16:creationId xmlns:a16="http://schemas.microsoft.com/office/drawing/2014/main" id="{E2244705-C245-4169-87AE-C9B9FA944984}"/>
                  </a:ext>
                </a:extLst>
              </p:cNvPr>
              <p:cNvSpPr/>
              <p:nvPr/>
            </p:nvSpPr>
            <p:spPr>
              <a:xfrm>
                <a:off x="7710652" y="2279650"/>
                <a:ext cx="724535" cy="3854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6950" extrusionOk="0">
                    <a:moveTo>
                      <a:pt x="0" y="12447"/>
                    </a:moveTo>
                    <a:cubicBezTo>
                      <a:pt x="3017" y="13284"/>
                      <a:pt x="9573" y="21600"/>
                      <a:pt x="13193" y="13284"/>
                    </a:cubicBezTo>
                    <a:cubicBezTo>
                      <a:pt x="19187" y="15795"/>
                      <a:pt x="19790" y="3293"/>
                      <a:pt x="21600" y="0"/>
                    </a:cubicBezTo>
                    <a:cubicBezTo>
                      <a:pt x="19187" y="2512"/>
                      <a:pt x="10820" y="4186"/>
                      <a:pt x="12590" y="12502"/>
                    </a:cubicBezTo>
                    <a:cubicBezTo>
                      <a:pt x="9573" y="4967"/>
                      <a:pt x="2977" y="12447"/>
                      <a:pt x="0" y="12447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41" name="Forma">
                <a:extLst>
                  <a:ext uri="{FF2B5EF4-FFF2-40B4-BE49-F238E27FC236}">
                    <a16:creationId xmlns:a16="http://schemas.microsoft.com/office/drawing/2014/main" id="{D69839DF-A544-471D-B1CB-B1E1A17B569E}"/>
                  </a:ext>
                </a:extLst>
              </p:cNvPr>
              <p:cNvSpPr/>
              <p:nvPr/>
            </p:nvSpPr>
            <p:spPr>
              <a:xfrm>
                <a:off x="7130897" y="1416050"/>
                <a:ext cx="421005" cy="471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114" h="19988" extrusionOk="0">
                    <a:moveTo>
                      <a:pt x="0" y="19988"/>
                    </a:moveTo>
                    <a:cubicBezTo>
                      <a:pt x="3484" y="19182"/>
                      <a:pt x="13819" y="21600"/>
                      <a:pt x="13819" y="13594"/>
                    </a:cubicBezTo>
                    <a:cubicBezTo>
                      <a:pt x="21600" y="11982"/>
                      <a:pt x="16432" y="3170"/>
                      <a:pt x="16432" y="0"/>
                    </a:cubicBezTo>
                    <a:cubicBezTo>
                      <a:pt x="15561" y="2418"/>
                      <a:pt x="7781" y="8812"/>
                      <a:pt x="12948" y="12788"/>
                    </a:cubicBezTo>
                    <a:cubicBezTo>
                      <a:pt x="6910" y="9564"/>
                      <a:pt x="2555" y="18376"/>
                      <a:pt x="0" y="19988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42" name="Forma">
                <a:extLst>
                  <a:ext uri="{FF2B5EF4-FFF2-40B4-BE49-F238E27FC236}">
                    <a16:creationId xmlns:a16="http://schemas.microsoft.com/office/drawing/2014/main" id="{16455B3D-C4F9-41E8-B2B8-511E94E9FB65}"/>
                  </a:ext>
                </a:extLst>
              </p:cNvPr>
              <p:cNvSpPr/>
              <p:nvPr/>
            </p:nvSpPr>
            <p:spPr>
              <a:xfrm>
                <a:off x="7535392" y="1924050"/>
                <a:ext cx="663575" cy="4419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042" extrusionOk="0">
                    <a:moveTo>
                      <a:pt x="0" y="16213"/>
                    </a:moveTo>
                    <a:cubicBezTo>
                      <a:pt x="3293" y="16213"/>
                      <a:pt x="11766" y="21600"/>
                      <a:pt x="14400" y="13882"/>
                    </a:cubicBezTo>
                    <a:cubicBezTo>
                      <a:pt x="21600" y="14659"/>
                      <a:pt x="20283" y="3056"/>
                      <a:pt x="21600" y="0"/>
                    </a:cubicBezTo>
                    <a:cubicBezTo>
                      <a:pt x="19624" y="2331"/>
                      <a:pt x="10493" y="6164"/>
                      <a:pt x="13741" y="13105"/>
                    </a:cubicBezTo>
                    <a:cubicBezTo>
                      <a:pt x="9790" y="6941"/>
                      <a:pt x="3249" y="14659"/>
                      <a:pt x="0" y="16213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  <p:sp>
            <p:nvSpPr>
              <p:cNvPr id="143" name="Forma">
                <a:extLst>
                  <a:ext uri="{FF2B5EF4-FFF2-40B4-BE49-F238E27FC236}">
                    <a16:creationId xmlns:a16="http://schemas.microsoft.com/office/drawing/2014/main" id="{0846838B-1CE9-4888-8B44-17491FB8216A}"/>
                  </a:ext>
                </a:extLst>
              </p:cNvPr>
              <p:cNvSpPr/>
              <p:nvPr/>
            </p:nvSpPr>
            <p:spPr>
              <a:xfrm>
                <a:off x="7306157" y="1581150"/>
                <a:ext cx="562610" cy="5156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496" h="19003" extrusionOk="0">
                    <a:moveTo>
                      <a:pt x="0" y="18795"/>
                    </a:moveTo>
                    <a:cubicBezTo>
                      <a:pt x="3506" y="18094"/>
                      <a:pt x="13231" y="21600"/>
                      <a:pt x="13932" y="13932"/>
                    </a:cubicBezTo>
                    <a:lnTo>
                      <a:pt x="13932" y="13932"/>
                    </a:lnTo>
                    <a:cubicBezTo>
                      <a:pt x="21600" y="13231"/>
                      <a:pt x="18795" y="3460"/>
                      <a:pt x="19496" y="0"/>
                    </a:cubicBezTo>
                    <a:cubicBezTo>
                      <a:pt x="17392" y="2805"/>
                      <a:pt x="9023" y="7668"/>
                      <a:pt x="13932" y="13231"/>
                    </a:cubicBezTo>
                    <a:cubicBezTo>
                      <a:pt x="8369" y="9023"/>
                      <a:pt x="2758" y="17392"/>
                      <a:pt x="0" y="18795"/>
                    </a:cubicBezTo>
                    <a:close/>
                  </a:path>
                </a:pathLst>
              </a:custGeom>
              <a:grpFill/>
              <a:ln w="12700">
                <a:noFill/>
                <a:miter lim="400000"/>
              </a:ln>
            </p:spPr>
            <p:txBody>
              <a:bodyPr lIns="38100" tIns="38100" rIns="38100" bIns="38100" anchor="ctr"/>
              <a:lstStyle/>
              <a:p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71109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104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Anna Rodrigues</dc:creator>
  <cp:lastModifiedBy>Anna Rodrigues</cp:lastModifiedBy>
  <cp:revision>14</cp:revision>
  <dcterms:created xsi:type="dcterms:W3CDTF">2021-08-02T16:10:31Z</dcterms:created>
  <dcterms:modified xsi:type="dcterms:W3CDTF">2023-03-13T20:02:28Z</dcterms:modified>
</cp:coreProperties>
</file>